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 id="2147483693" r:id="rId2"/>
  </p:sldMasterIdLst>
  <p:notesMasterIdLst>
    <p:notesMasterId r:id="rId33"/>
  </p:notesMasterIdLst>
  <p:handoutMasterIdLst>
    <p:handoutMasterId r:id="rId34"/>
  </p:handoutMasterIdLst>
  <p:sldIdLst>
    <p:sldId id="335" r:id="rId3"/>
    <p:sldId id="356" r:id="rId4"/>
    <p:sldId id="357" r:id="rId5"/>
    <p:sldId id="368" r:id="rId6"/>
    <p:sldId id="367" r:id="rId7"/>
    <p:sldId id="398" r:id="rId8"/>
    <p:sldId id="380" r:id="rId9"/>
    <p:sldId id="400" r:id="rId10"/>
    <p:sldId id="414" r:id="rId11"/>
    <p:sldId id="415" r:id="rId12"/>
    <p:sldId id="411" r:id="rId13"/>
    <p:sldId id="413" r:id="rId14"/>
    <p:sldId id="391" r:id="rId15"/>
    <p:sldId id="390" r:id="rId16"/>
    <p:sldId id="402" r:id="rId17"/>
    <p:sldId id="371" r:id="rId18"/>
    <p:sldId id="372" r:id="rId19"/>
    <p:sldId id="373" r:id="rId20"/>
    <p:sldId id="392" r:id="rId21"/>
    <p:sldId id="416" r:id="rId22"/>
    <p:sldId id="417" r:id="rId23"/>
    <p:sldId id="418" r:id="rId24"/>
    <p:sldId id="419" r:id="rId25"/>
    <p:sldId id="421" r:id="rId26"/>
    <p:sldId id="422" r:id="rId27"/>
    <p:sldId id="423" r:id="rId28"/>
    <p:sldId id="420" r:id="rId29"/>
    <p:sldId id="395" r:id="rId30"/>
    <p:sldId id="362" r:id="rId31"/>
    <p:sldId id="366"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410"/>
    <a:srgbClr val="00D040"/>
    <a:srgbClr val="A3A3A3"/>
    <a:srgbClr val="FCB040"/>
    <a:srgbClr val="037CCF"/>
    <a:srgbClr val="F5C247"/>
    <a:srgbClr val="B5D301"/>
    <a:srgbClr val="022A40"/>
    <a:srgbClr val="3AB54A"/>
    <a:srgbClr val="C418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A8AC58-C012-44BF-A374-498C5FA93E04}" v="1" dt="2023-11-18T09:57:46.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52" autoAdjust="0"/>
    <p:restoredTop sz="95033" autoAdjust="0"/>
  </p:normalViewPr>
  <p:slideViewPr>
    <p:cSldViewPr>
      <p:cViewPr>
        <p:scale>
          <a:sx n="147" d="100"/>
          <a:sy n="147" d="100"/>
        </p:scale>
        <p:origin x="144" y="552"/>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69" d="100"/>
          <a:sy n="69"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762424-DDEB-4A97-8DF5-6BF96CCB3FB5}" type="datetimeFigureOut">
              <a:rPr lang="en-US" smtClean="0"/>
              <a:pPr/>
              <a:t>5/23/24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C53C4B-F994-412E-85D8-E2AB9829285D}" type="slidenum">
              <a:rPr lang="en-US" smtClean="0"/>
              <a:pPr/>
              <a:t>‹#›</a:t>
            </a:fld>
            <a:endParaRPr lang="en-US"/>
          </a:p>
        </p:txBody>
      </p:sp>
    </p:spTree>
    <p:extLst>
      <p:ext uri="{BB962C8B-B14F-4D97-AF65-F5344CB8AC3E}">
        <p14:creationId xmlns:p14="http://schemas.microsoft.com/office/powerpoint/2010/main" val="2229699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ABD2D-06EE-4924-A970-DA7F071D30DD}" type="datetimeFigureOut">
              <a:rPr lang="en-US" smtClean="0"/>
              <a:pPr/>
              <a:t>5/23/24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673052-1C4D-4D99-A058-91D579108362}" type="slidenum">
              <a:rPr lang="en-US" smtClean="0"/>
              <a:pPr/>
              <a:t>‹#›</a:t>
            </a:fld>
            <a:endParaRPr lang="en-US"/>
          </a:p>
        </p:txBody>
      </p:sp>
    </p:spTree>
    <p:extLst>
      <p:ext uri="{BB962C8B-B14F-4D97-AF65-F5344CB8AC3E}">
        <p14:creationId xmlns:p14="http://schemas.microsoft.com/office/powerpoint/2010/main" val="1049535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303713" eaLnBrk="0" hangingPunct="0">
              <a:defRPr>
                <a:solidFill>
                  <a:schemeClr val="tx1"/>
                </a:solidFill>
                <a:latin typeface="Arial" pitchFamily="34" charset="0"/>
                <a:cs typeface="Arial" pitchFamily="34" charset="0"/>
              </a:defRPr>
            </a:lvl1pPr>
            <a:lvl2pPr marL="742950" indent="-285750" defTabSz="4303713" eaLnBrk="0" hangingPunct="0">
              <a:defRPr>
                <a:solidFill>
                  <a:schemeClr val="tx1"/>
                </a:solidFill>
                <a:latin typeface="Arial" pitchFamily="34" charset="0"/>
                <a:cs typeface="Arial" pitchFamily="34" charset="0"/>
              </a:defRPr>
            </a:lvl2pPr>
            <a:lvl3pPr marL="1143000" indent="-228600" defTabSz="4303713" eaLnBrk="0" hangingPunct="0">
              <a:defRPr>
                <a:solidFill>
                  <a:schemeClr val="tx1"/>
                </a:solidFill>
                <a:latin typeface="Arial" pitchFamily="34" charset="0"/>
                <a:cs typeface="Arial" pitchFamily="34" charset="0"/>
              </a:defRPr>
            </a:lvl3pPr>
            <a:lvl4pPr marL="1600200" indent="-228600" defTabSz="4303713" eaLnBrk="0" hangingPunct="0">
              <a:defRPr>
                <a:solidFill>
                  <a:schemeClr val="tx1"/>
                </a:solidFill>
                <a:latin typeface="Arial" pitchFamily="34" charset="0"/>
                <a:cs typeface="Arial" pitchFamily="34" charset="0"/>
              </a:defRPr>
            </a:lvl4pPr>
            <a:lvl5pPr marL="2057400" indent="-228600" defTabSz="4303713" eaLnBrk="0" hangingPunct="0">
              <a:defRPr>
                <a:solidFill>
                  <a:schemeClr val="tx1"/>
                </a:solidFill>
                <a:latin typeface="Arial" pitchFamily="34" charset="0"/>
                <a:cs typeface="Arial" pitchFamily="34" charset="0"/>
              </a:defRPr>
            </a:lvl5pPr>
            <a:lvl6pPr marL="2514600" indent="-228600" defTabSz="43037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3037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3037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30371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348CFDA-4FD3-4F60-B6ED-3835752E9D13}" type="slidenum">
              <a:rPr lang="en-US" altLang="en-US" smtClean="0">
                <a:solidFill>
                  <a:srgbClr val="000000"/>
                </a:solidFill>
              </a:rPr>
              <a:pPr eaLnBrk="1" hangingPunct="1"/>
              <a:t>1</a:t>
            </a:fld>
            <a:endParaRPr lang="en-US" altLang="en-US" dirty="0">
              <a:solidFill>
                <a:srgbClr val="000000"/>
              </a:solidFill>
            </a:endParaRPr>
          </a:p>
        </p:txBody>
      </p:sp>
      <p:sp>
        <p:nvSpPr>
          <p:cNvPr id="2" name="Footer Placeholder 1"/>
          <p:cNvSpPr>
            <a:spLocks noGrp="1"/>
          </p:cNvSpPr>
          <p:nvPr>
            <p:ph type="ftr" sz="quarter" idx="10"/>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2952750"/>
            <a:ext cx="4837771" cy="1293327"/>
          </a:xfrm>
          <a:noFill/>
        </p:spPr>
        <p:txBody>
          <a:bodyPr lIns="0" tIns="0" rIns="0" bIns="0" anchor="b" anchorCtr="0">
            <a:noAutofit/>
          </a:bodyPr>
          <a:lstStyle>
            <a:lvl1pPr>
              <a:defRPr sz="4400" b="1" i="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29909" y="4438856"/>
            <a:ext cx="5294971" cy="187075"/>
          </a:xfrm>
        </p:spPr>
        <p:txBody>
          <a:bodyPr lIns="0" tIns="0" rIns="0" bIns="0">
            <a:noAutofit/>
          </a:bodyPr>
          <a:lstStyle>
            <a:lvl1pPr marL="0" indent="0" algn="l">
              <a:buNone/>
              <a:defRPr sz="1050" b="1" i="0" spc="600">
                <a:solidFill>
                  <a:schemeClr val="accent2">
                    <a:lumMod val="50000"/>
                  </a:schemeClr>
                </a:solidFill>
                <a:latin typeface="Segoe UI" panose="020B0502040204020203" pitchFamily="34" charset="0"/>
                <a:cs typeface="Segoe UI" panose="020B0502040204020203" pitchFamily="34" charset="0"/>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8407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5/23/24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14298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50000"/>
                  </a:schemeClr>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5426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5/23/24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24829" y="4629150"/>
            <a:ext cx="7212167" cy="239676"/>
          </a:xfrm>
        </p:spPr>
        <p:txBody>
          <a:bodyPr lIns="0" tIns="0" rIns="0" bIns="0">
            <a:noAutofit/>
          </a:bodyPr>
          <a:lstStyle>
            <a:lvl1pPr marL="0" indent="0" algn="l">
              <a:buNone/>
              <a:defRPr sz="1200" b="0" i="0" spc="600">
                <a:solidFill>
                  <a:schemeClr val="accent2"/>
                </a:solidFill>
                <a:latin typeface="Segoe UI" panose="020B0502040204020203" pitchFamily="34" charset="0"/>
                <a:cs typeface="Segoe UI" panose="020B0502040204020203" pitchFamily="34" charset="0"/>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a:t>CLICK TO EDIT MASTER SUBTITLE STYLE</a:t>
            </a:r>
          </a:p>
        </p:txBody>
      </p:sp>
      <p:sp>
        <p:nvSpPr>
          <p:cNvPr id="12" name="Content Placeholder 11">
            <a:extLst>
              <a:ext uri="{FF2B5EF4-FFF2-40B4-BE49-F238E27FC236}">
                <a16:creationId xmlns:a16="http://schemas.microsoft.com/office/drawing/2014/main" id="{55B91A17-D079-5E46-B369-A0A0672DB64E}"/>
              </a:ext>
            </a:extLst>
          </p:cNvPr>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p:txBody>
      </p:sp>
      <p:sp>
        <p:nvSpPr>
          <p:cNvPr id="7" name="Rectangle 6">
            <a:extLst>
              <a:ext uri="{FF2B5EF4-FFF2-40B4-BE49-F238E27FC236}">
                <a16:creationId xmlns:a16="http://schemas.microsoft.com/office/drawing/2014/main" id="{A7D5F85B-1726-9020-C59B-08B82647EE22}"/>
              </a:ext>
            </a:extLst>
          </p:cNvPr>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BR"/>
          </a:p>
        </p:txBody>
      </p:sp>
    </p:spTree>
    <p:extLst>
      <p:ext uri="{BB962C8B-B14F-4D97-AF65-F5344CB8AC3E}">
        <p14:creationId xmlns:p14="http://schemas.microsoft.com/office/powerpoint/2010/main" val="3162900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42987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02">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3C9D71F-61B9-0A61-FDC4-04AC6B600290}"/>
              </a:ext>
            </a:extLst>
          </p:cNvPr>
          <p:cNvSpPr>
            <a:spLocks noGrp="1"/>
          </p:cNvSpPr>
          <p:nvPr>
            <p:ph type="ftr" sz="quarter" idx="11"/>
          </p:nvPr>
        </p:nvSpPr>
        <p:spPr>
          <a:xfrm rot="16200000">
            <a:off x="-1236593" y="2434793"/>
            <a:ext cx="2894846" cy="273915"/>
          </a:xfrm>
        </p:spPr>
        <p:txBody>
          <a:bodyPr/>
          <a:lstStyle>
            <a:lvl1pPr>
              <a:defRPr sz="1350" b="0">
                <a:solidFill>
                  <a:schemeClr val="bg1">
                    <a:lumMod val="65000"/>
                  </a:schemeClr>
                </a:solidFill>
              </a:defRPr>
            </a:lvl1pPr>
          </a:lstStyle>
          <a:p>
            <a:endParaRPr lang="en-US" dirty="0"/>
          </a:p>
        </p:txBody>
      </p:sp>
      <p:sp>
        <p:nvSpPr>
          <p:cNvPr id="139" name="Slide Number Placeholder 4">
            <a:extLst>
              <a:ext uri="{FF2B5EF4-FFF2-40B4-BE49-F238E27FC236}">
                <a16:creationId xmlns:a16="http://schemas.microsoft.com/office/drawing/2014/main" id="{38A94293-BC3D-A0ED-A27B-9237FBA814CF}"/>
              </a:ext>
            </a:extLst>
          </p:cNvPr>
          <p:cNvSpPr>
            <a:spLocks noGrp="1"/>
          </p:cNvSpPr>
          <p:nvPr>
            <p:ph type="sldNum" sz="quarter" idx="12"/>
          </p:nvPr>
        </p:nvSpPr>
        <p:spPr>
          <a:xfrm>
            <a:off x="73500" y="4540726"/>
            <a:ext cx="782814" cy="440349"/>
          </a:xfrm>
        </p:spPr>
        <p:txBody>
          <a:bodyPr/>
          <a:lstStyle>
            <a:lvl1pPr algn="ctr">
              <a:defRPr sz="2100">
                <a:solidFill>
                  <a:schemeClr val="accent1"/>
                </a:solidFill>
                <a:latin typeface="Segoe UI Black" panose="020B0A02040204020203" pitchFamily="34" charset="0"/>
                <a:ea typeface="Segoe UI Black" panose="020B0A02040204020203" pitchFamily="34" charset="0"/>
              </a:defRPr>
            </a:lvl1pPr>
          </a:lstStyle>
          <a:p>
            <a:fld id="{96E69268-9C8B-4EBF-A9EE-DC5DC2D48DC3}" type="slidenum">
              <a:rPr lang="en-US" smtClean="0"/>
              <a:pPr/>
              <a:t>‹#›</a:t>
            </a:fld>
            <a:endParaRPr lang="en-US" dirty="0"/>
          </a:p>
        </p:txBody>
      </p:sp>
      <p:grpSp>
        <p:nvGrpSpPr>
          <p:cNvPr id="141" name="Group 140">
            <a:extLst>
              <a:ext uri="{FF2B5EF4-FFF2-40B4-BE49-F238E27FC236}">
                <a16:creationId xmlns:a16="http://schemas.microsoft.com/office/drawing/2014/main" id="{0E67ED8F-6863-F87D-C180-6B116C52E4FB}"/>
              </a:ext>
            </a:extLst>
          </p:cNvPr>
          <p:cNvGrpSpPr/>
          <p:nvPr/>
        </p:nvGrpSpPr>
        <p:grpSpPr>
          <a:xfrm flipH="1">
            <a:off x="6932723" y="0"/>
            <a:ext cx="2234370" cy="5143500"/>
            <a:chOff x="-14748" y="0"/>
            <a:chExt cx="2978384" cy="6858000"/>
          </a:xfrm>
        </p:grpSpPr>
        <p:sp>
          <p:nvSpPr>
            <p:cNvPr id="143" name="Rectangle 142">
              <a:extLst>
                <a:ext uri="{FF2B5EF4-FFF2-40B4-BE49-F238E27FC236}">
                  <a16:creationId xmlns:a16="http://schemas.microsoft.com/office/drawing/2014/main" id="{BD853ED2-8DB3-C7AB-0F2E-F8CD9B94C8ED}"/>
                </a:ext>
              </a:extLst>
            </p:cNvPr>
            <p:cNvSpPr/>
            <p:nvPr/>
          </p:nvSpPr>
          <p:spPr>
            <a:xfrm>
              <a:off x="-9031" y="0"/>
              <a:ext cx="2972667" cy="6858000"/>
            </a:xfrm>
            <a:prstGeom prst="rect">
              <a:avLst/>
            </a:prstGeom>
            <a:gradFill flip="none" rotWithShape="1">
              <a:gsLst>
                <a:gs pos="25000">
                  <a:srgbClr val="131849"/>
                </a:gs>
                <a:gs pos="100000">
                  <a:srgbClr val="13184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44" name="Freeform: Shape 143">
              <a:extLst>
                <a:ext uri="{FF2B5EF4-FFF2-40B4-BE49-F238E27FC236}">
                  <a16:creationId xmlns:a16="http://schemas.microsoft.com/office/drawing/2014/main" id="{B08047A9-BE9F-550E-0F0B-EC1D12520E8B}"/>
                </a:ext>
              </a:extLst>
            </p:cNvPr>
            <p:cNvSpPr/>
            <p:nvPr/>
          </p:nvSpPr>
          <p:spPr>
            <a:xfrm flipH="1">
              <a:off x="2207788" y="5998214"/>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2 h 826777"/>
                <a:gd name="connsiteX4" fmla="*/ 357976 w 715953"/>
                <a:gd name="connsiteY4" fmla="*/ 0 h 826777"/>
                <a:gd name="connsiteX5" fmla="*/ 0 w 715953"/>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47" name="Freeform: Shape 146">
              <a:extLst>
                <a:ext uri="{FF2B5EF4-FFF2-40B4-BE49-F238E27FC236}">
                  <a16:creationId xmlns:a16="http://schemas.microsoft.com/office/drawing/2014/main" id="{FF12E847-1647-A629-5DAF-D27DFB4A3F1B}"/>
                </a:ext>
              </a:extLst>
            </p:cNvPr>
            <p:cNvSpPr/>
            <p:nvPr/>
          </p:nvSpPr>
          <p:spPr>
            <a:xfrm flipH="1">
              <a:off x="2568887"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48" name="Freeform: Shape 147">
              <a:extLst>
                <a:ext uri="{FF2B5EF4-FFF2-40B4-BE49-F238E27FC236}">
                  <a16:creationId xmlns:a16="http://schemas.microsoft.com/office/drawing/2014/main" id="{99B5BA22-D319-1D44-6430-ABC0B4DDFF65}"/>
                </a:ext>
              </a:extLst>
            </p:cNvPr>
            <p:cNvSpPr/>
            <p:nvPr/>
          </p:nvSpPr>
          <p:spPr>
            <a:xfrm flipH="1">
              <a:off x="2207788" y="6212367"/>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49" name="Freeform: Shape 148">
              <a:extLst>
                <a:ext uri="{FF2B5EF4-FFF2-40B4-BE49-F238E27FC236}">
                  <a16:creationId xmlns:a16="http://schemas.microsoft.com/office/drawing/2014/main" id="{302F51B1-B997-F537-B6A0-8FE33D885825}"/>
                </a:ext>
              </a:extLst>
            </p:cNvPr>
            <p:cNvSpPr/>
            <p:nvPr/>
          </p:nvSpPr>
          <p:spPr>
            <a:xfrm flipH="1">
              <a:off x="2578600"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0" name="Freeform: Shape 149">
              <a:extLst>
                <a:ext uri="{FF2B5EF4-FFF2-40B4-BE49-F238E27FC236}">
                  <a16:creationId xmlns:a16="http://schemas.microsoft.com/office/drawing/2014/main" id="{83E5D98F-9ACB-F229-4A80-0C048CC932A0}"/>
                </a:ext>
              </a:extLst>
            </p:cNvPr>
            <p:cNvSpPr/>
            <p:nvPr/>
          </p:nvSpPr>
          <p:spPr>
            <a:xfrm flipH="1">
              <a:off x="2207788" y="5141793"/>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1" name="Freeform: Shape 150">
              <a:extLst>
                <a:ext uri="{FF2B5EF4-FFF2-40B4-BE49-F238E27FC236}">
                  <a16:creationId xmlns:a16="http://schemas.microsoft.com/office/drawing/2014/main" id="{A9D41816-4C6E-4759-961D-1B32838E4E4D}"/>
                </a:ext>
              </a:extLst>
            </p:cNvPr>
            <p:cNvSpPr/>
            <p:nvPr/>
          </p:nvSpPr>
          <p:spPr>
            <a:xfrm flipH="1">
              <a:off x="2568887"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2" name="Freeform: Shape 151">
              <a:extLst>
                <a:ext uri="{FF2B5EF4-FFF2-40B4-BE49-F238E27FC236}">
                  <a16:creationId xmlns:a16="http://schemas.microsoft.com/office/drawing/2014/main" id="{A67DE6D4-ABE0-1DB4-C2D8-4F0F059ECF58}"/>
                </a:ext>
              </a:extLst>
            </p:cNvPr>
            <p:cNvSpPr/>
            <p:nvPr/>
          </p:nvSpPr>
          <p:spPr>
            <a:xfrm flipH="1">
              <a:off x="2207788" y="5355947"/>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3" name="Freeform: Shape 152">
              <a:extLst>
                <a:ext uri="{FF2B5EF4-FFF2-40B4-BE49-F238E27FC236}">
                  <a16:creationId xmlns:a16="http://schemas.microsoft.com/office/drawing/2014/main" id="{31FF7E53-4576-D16F-E4A1-5B3B3A1D65D3}"/>
                </a:ext>
              </a:extLst>
            </p:cNvPr>
            <p:cNvSpPr/>
            <p:nvPr/>
          </p:nvSpPr>
          <p:spPr>
            <a:xfrm flipH="1">
              <a:off x="2578600"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4" name="Freeform: Shape 153">
              <a:extLst>
                <a:ext uri="{FF2B5EF4-FFF2-40B4-BE49-F238E27FC236}">
                  <a16:creationId xmlns:a16="http://schemas.microsoft.com/office/drawing/2014/main" id="{62362378-7DE5-10B8-A605-F6B9084B5805}"/>
                </a:ext>
              </a:extLst>
            </p:cNvPr>
            <p:cNvSpPr/>
            <p:nvPr/>
          </p:nvSpPr>
          <p:spPr>
            <a:xfrm flipH="1">
              <a:off x="2207788" y="4284692"/>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5" name="Freeform: Shape 154">
              <a:extLst>
                <a:ext uri="{FF2B5EF4-FFF2-40B4-BE49-F238E27FC236}">
                  <a16:creationId xmlns:a16="http://schemas.microsoft.com/office/drawing/2014/main" id="{A1A9283B-FBFC-AF12-EE65-0F3E0DFE4163}"/>
                </a:ext>
              </a:extLst>
            </p:cNvPr>
            <p:cNvSpPr/>
            <p:nvPr/>
          </p:nvSpPr>
          <p:spPr>
            <a:xfrm flipH="1">
              <a:off x="2568887"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6" name="Freeform: Shape 155">
              <a:extLst>
                <a:ext uri="{FF2B5EF4-FFF2-40B4-BE49-F238E27FC236}">
                  <a16:creationId xmlns:a16="http://schemas.microsoft.com/office/drawing/2014/main" id="{5DF550E3-5F88-7821-8B8E-66AB7083A9CC}"/>
                </a:ext>
              </a:extLst>
            </p:cNvPr>
            <p:cNvSpPr/>
            <p:nvPr/>
          </p:nvSpPr>
          <p:spPr>
            <a:xfrm flipH="1">
              <a:off x="2207788" y="4498846"/>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7" name="Freeform: Shape 156">
              <a:extLst>
                <a:ext uri="{FF2B5EF4-FFF2-40B4-BE49-F238E27FC236}">
                  <a16:creationId xmlns:a16="http://schemas.microsoft.com/office/drawing/2014/main" id="{B70C7F35-F5DD-E671-FAE5-DDCBB3C728B7}"/>
                </a:ext>
              </a:extLst>
            </p:cNvPr>
            <p:cNvSpPr/>
            <p:nvPr/>
          </p:nvSpPr>
          <p:spPr>
            <a:xfrm flipH="1">
              <a:off x="2578600"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8" name="Freeform: Shape 157">
              <a:extLst>
                <a:ext uri="{FF2B5EF4-FFF2-40B4-BE49-F238E27FC236}">
                  <a16:creationId xmlns:a16="http://schemas.microsoft.com/office/drawing/2014/main" id="{34800822-769A-0D7A-68EA-9DC824F4B36C}"/>
                </a:ext>
              </a:extLst>
            </p:cNvPr>
            <p:cNvSpPr/>
            <p:nvPr/>
          </p:nvSpPr>
          <p:spPr>
            <a:xfrm flipH="1">
              <a:off x="2207788" y="3428369"/>
              <a:ext cx="741623" cy="856323"/>
            </a:xfrm>
            <a:custGeom>
              <a:avLst/>
              <a:gdLst>
                <a:gd name="connsiteX0" fmla="*/ 0 w 715953"/>
                <a:gd name="connsiteY0" fmla="*/ 620036 h 826683"/>
                <a:gd name="connsiteX1" fmla="*/ 357976 w 715953"/>
                <a:gd name="connsiteY1" fmla="*/ 826684 h 826683"/>
                <a:gd name="connsiteX2" fmla="*/ 715953 w 715953"/>
                <a:gd name="connsiteY2" fmla="*/ 620036 h 826683"/>
                <a:gd name="connsiteX3" fmla="*/ 715953 w 715953"/>
                <a:gd name="connsiteY3" fmla="*/ 206648 h 826683"/>
                <a:gd name="connsiteX4" fmla="*/ 357976 w 715953"/>
                <a:gd name="connsiteY4" fmla="*/ 0 h 826683"/>
                <a:gd name="connsiteX5" fmla="*/ 0 w 715953"/>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683">
                  <a:moveTo>
                    <a:pt x="0" y="620036"/>
                  </a:moveTo>
                  <a:lnTo>
                    <a:pt x="357976" y="826684"/>
                  </a:lnTo>
                  <a:lnTo>
                    <a:pt x="715953" y="620036"/>
                  </a:lnTo>
                  <a:lnTo>
                    <a:pt x="715953"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9" name="Freeform: Shape 158">
              <a:extLst>
                <a:ext uri="{FF2B5EF4-FFF2-40B4-BE49-F238E27FC236}">
                  <a16:creationId xmlns:a16="http://schemas.microsoft.com/office/drawing/2014/main" id="{E3A00144-8FDD-2B43-3BCD-4A232EC650D5}"/>
                </a:ext>
              </a:extLst>
            </p:cNvPr>
            <p:cNvSpPr/>
            <p:nvPr/>
          </p:nvSpPr>
          <p:spPr>
            <a:xfrm flipH="1">
              <a:off x="2568887"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0" name="Freeform: Shape 159">
              <a:extLst>
                <a:ext uri="{FF2B5EF4-FFF2-40B4-BE49-F238E27FC236}">
                  <a16:creationId xmlns:a16="http://schemas.microsoft.com/office/drawing/2014/main" id="{CF7A6177-15E0-A801-755F-74F1F1F94C99}"/>
                </a:ext>
              </a:extLst>
            </p:cNvPr>
            <p:cNvSpPr/>
            <p:nvPr/>
          </p:nvSpPr>
          <p:spPr>
            <a:xfrm flipH="1">
              <a:off x="2207788" y="3642425"/>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1" name="Freeform: Shape 160">
              <a:extLst>
                <a:ext uri="{FF2B5EF4-FFF2-40B4-BE49-F238E27FC236}">
                  <a16:creationId xmlns:a16="http://schemas.microsoft.com/office/drawing/2014/main" id="{28841FA4-3385-60BD-28FB-AC8048C5A160}"/>
                </a:ext>
              </a:extLst>
            </p:cNvPr>
            <p:cNvSpPr/>
            <p:nvPr/>
          </p:nvSpPr>
          <p:spPr>
            <a:xfrm flipH="1">
              <a:off x="2578600"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2" name="Freeform: Shape 161">
              <a:extLst>
                <a:ext uri="{FF2B5EF4-FFF2-40B4-BE49-F238E27FC236}">
                  <a16:creationId xmlns:a16="http://schemas.microsoft.com/office/drawing/2014/main" id="{C2B0765F-B66B-3298-E148-D79FFD281AE6}"/>
                </a:ext>
              </a:extLst>
            </p:cNvPr>
            <p:cNvSpPr/>
            <p:nvPr/>
          </p:nvSpPr>
          <p:spPr>
            <a:xfrm flipH="1">
              <a:off x="2207788" y="2572240"/>
              <a:ext cx="741623" cy="856420"/>
            </a:xfrm>
            <a:custGeom>
              <a:avLst/>
              <a:gdLst>
                <a:gd name="connsiteX0" fmla="*/ 0 w 715953"/>
                <a:gd name="connsiteY0" fmla="*/ 620036 h 826777"/>
                <a:gd name="connsiteX1" fmla="*/ 357976 w 715953"/>
                <a:gd name="connsiteY1" fmla="*/ 826777 h 826777"/>
                <a:gd name="connsiteX2" fmla="*/ 715953 w 715953"/>
                <a:gd name="connsiteY2" fmla="*/ 620036 h 826777"/>
                <a:gd name="connsiteX3" fmla="*/ 715953 w 715953"/>
                <a:gd name="connsiteY3" fmla="*/ 206647 h 826777"/>
                <a:gd name="connsiteX4" fmla="*/ 357976 w 715953"/>
                <a:gd name="connsiteY4" fmla="*/ 0 h 826777"/>
                <a:gd name="connsiteX5" fmla="*/ 0 w 715953"/>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63" name="Freeform: Shape 162">
              <a:extLst>
                <a:ext uri="{FF2B5EF4-FFF2-40B4-BE49-F238E27FC236}">
                  <a16:creationId xmlns:a16="http://schemas.microsoft.com/office/drawing/2014/main" id="{5B862BB8-3529-B5E0-B14B-40075C459E0B}"/>
                </a:ext>
              </a:extLst>
            </p:cNvPr>
            <p:cNvSpPr/>
            <p:nvPr/>
          </p:nvSpPr>
          <p:spPr>
            <a:xfrm flipH="1">
              <a:off x="2568887"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4" name="Freeform: Shape 163">
              <a:extLst>
                <a:ext uri="{FF2B5EF4-FFF2-40B4-BE49-F238E27FC236}">
                  <a16:creationId xmlns:a16="http://schemas.microsoft.com/office/drawing/2014/main" id="{3C4045A5-D5C5-831F-5D5A-B6F7549F8ECE}"/>
                </a:ext>
              </a:extLst>
            </p:cNvPr>
            <p:cNvSpPr/>
            <p:nvPr/>
          </p:nvSpPr>
          <p:spPr>
            <a:xfrm flipH="1">
              <a:off x="2207788" y="2786296"/>
              <a:ext cx="370811" cy="214153"/>
            </a:xfrm>
            <a:custGeom>
              <a:avLst/>
              <a:gdLst>
                <a:gd name="connsiteX0" fmla="*/ 357977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7"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5" name="Freeform: Shape 164">
              <a:extLst>
                <a:ext uri="{FF2B5EF4-FFF2-40B4-BE49-F238E27FC236}">
                  <a16:creationId xmlns:a16="http://schemas.microsoft.com/office/drawing/2014/main" id="{7E1D4903-3F3C-7AB5-296F-9F196E6296F0}"/>
                </a:ext>
              </a:extLst>
            </p:cNvPr>
            <p:cNvSpPr/>
            <p:nvPr/>
          </p:nvSpPr>
          <p:spPr>
            <a:xfrm flipH="1">
              <a:off x="2578600"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6" name="Freeform: Shape 165">
              <a:extLst>
                <a:ext uri="{FF2B5EF4-FFF2-40B4-BE49-F238E27FC236}">
                  <a16:creationId xmlns:a16="http://schemas.microsoft.com/office/drawing/2014/main" id="{7D34EB17-14A9-DFDD-E174-D2E1516B38C2}"/>
                </a:ext>
              </a:extLst>
            </p:cNvPr>
            <p:cNvSpPr/>
            <p:nvPr/>
          </p:nvSpPr>
          <p:spPr>
            <a:xfrm flipH="1">
              <a:off x="2207788" y="1715819"/>
              <a:ext cx="741623" cy="856420"/>
            </a:xfrm>
            <a:custGeom>
              <a:avLst/>
              <a:gdLst>
                <a:gd name="connsiteX0" fmla="*/ 0 w 715953"/>
                <a:gd name="connsiteY0" fmla="*/ 620130 h 826777"/>
                <a:gd name="connsiteX1" fmla="*/ 357976 w 715953"/>
                <a:gd name="connsiteY1" fmla="*/ 826778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8"/>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67" name="Freeform: Shape 166">
              <a:extLst>
                <a:ext uri="{FF2B5EF4-FFF2-40B4-BE49-F238E27FC236}">
                  <a16:creationId xmlns:a16="http://schemas.microsoft.com/office/drawing/2014/main" id="{EEACE51B-8ECD-EACB-9AD9-6FD4670888E5}"/>
                </a:ext>
              </a:extLst>
            </p:cNvPr>
            <p:cNvSpPr/>
            <p:nvPr/>
          </p:nvSpPr>
          <p:spPr>
            <a:xfrm flipH="1">
              <a:off x="2568887"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8" name="Freeform: Shape 167">
              <a:extLst>
                <a:ext uri="{FF2B5EF4-FFF2-40B4-BE49-F238E27FC236}">
                  <a16:creationId xmlns:a16="http://schemas.microsoft.com/office/drawing/2014/main" id="{AC3EA802-1114-2FB7-8371-5956EF6924C3}"/>
                </a:ext>
              </a:extLst>
            </p:cNvPr>
            <p:cNvSpPr/>
            <p:nvPr/>
          </p:nvSpPr>
          <p:spPr>
            <a:xfrm flipH="1">
              <a:off x="2207788" y="1929973"/>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9" name="Freeform: Shape 168">
              <a:extLst>
                <a:ext uri="{FF2B5EF4-FFF2-40B4-BE49-F238E27FC236}">
                  <a16:creationId xmlns:a16="http://schemas.microsoft.com/office/drawing/2014/main" id="{8A3B1880-4B0C-CC9B-2821-C816C326B0B1}"/>
                </a:ext>
              </a:extLst>
            </p:cNvPr>
            <p:cNvSpPr/>
            <p:nvPr/>
          </p:nvSpPr>
          <p:spPr>
            <a:xfrm flipH="1">
              <a:off x="2578600"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0" name="Freeform: Shape 169">
              <a:extLst>
                <a:ext uri="{FF2B5EF4-FFF2-40B4-BE49-F238E27FC236}">
                  <a16:creationId xmlns:a16="http://schemas.microsoft.com/office/drawing/2014/main" id="{8B4C0D0D-205D-DA4C-6BDF-52D36584DFC2}"/>
                </a:ext>
              </a:extLst>
            </p:cNvPr>
            <p:cNvSpPr/>
            <p:nvPr/>
          </p:nvSpPr>
          <p:spPr>
            <a:xfrm flipH="1">
              <a:off x="2207788" y="858719"/>
              <a:ext cx="741623" cy="856420"/>
            </a:xfrm>
            <a:custGeom>
              <a:avLst/>
              <a:gdLst>
                <a:gd name="connsiteX0" fmla="*/ 0 w 715953"/>
                <a:gd name="connsiteY0" fmla="*/ 620036 h 826777"/>
                <a:gd name="connsiteX1" fmla="*/ 357976 w 715953"/>
                <a:gd name="connsiteY1" fmla="*/ 826777 h 826777"/>
                <a:gd name="connsiteX2" fmla="*/ 715953 w 715953"/>
                <a:gd name="connsiteY2" fmla="*/ 620036 h 826777"/>
                <a:gd name="connsiteX3" fmla="*/ 715953 w 715953"/>
                <a:gd name="connsiteY3" fmla="*/ 206647 h 826777"/>
                <a:gd name="connsiteX4" fmla="*/ 357976 w 715953"/>
                <a:gd name="connsiteY4" fmla="*/ 0 h 826777"/>
                <a:gd name="connsiteX5" fmla="*/ 0 w 715953"/>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1" name="Freeform: Shape 170">
              <a:extLst>
                <a:ext uri="{FF2B5EF4-FFF2-40B4-BE49-F238E27FC236}">
                  <a16:creationId xmlns:a16="http://schemas.microsoft.com/office/drawing/2014/main" id="{06B48571-5051-2BCE-B5F2-FAD275664176}"/>
                </a:ext>
              </a:extLst>
            </p:cNvPr>
            <p:cNvSpPr/>
            <p:nvPr/>
          </p:nvSpPr>
          <p:spPr>
            <a:xfrm flipH="1">
              <a:off x="2568887"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2" name="Freeform: Shape 171">
              <a:extLst>
                <a:ext uri="{FF2B5EF4-FFF2-40B4-BE49-F238E27FC236}">
                  <a16:creationId xmlns:a16="http://schemas.microsoft.com/office/drawing/2014/main" id="{49A78795-F8FB-A3D4-C4AF-39B5A934A6FE}"/>
                </a:ext>
              </a:extLst>
            </p:cNvPr>
            <p:cNvSpPr/>
            <p:nvPr/>
          </p:nvSpPr>
          <p:spPr>
            <a:xfrm flipH="1">
              <a:off x="2207788" y="1072775"/>
              <a:ext cx="370811" cy="214153"/>
            </a:xfrm>
            <a:custGeom>
              <a:avLst/>
              <a:gdLst>
                <a:gd name="connsiteX0" fmla="*/ 357977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7"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3" name="Freeform: Shape 172">
              <a:extLst>
                <a:ext uri="{FF2B5EF4-FFF2-40B4-BE49-F238E27FC236}">
                  <a16:creationId xmlns:a16="http://schemas.microsoft.com/office/drawing/2014/main" id="{0CE04648-86B0-73A6-C734-D480577F68E0}"/>
                </a:ext>
              </a:extLst>
            </p:cNvPr>
            <p:cNvSpPr/>
            <p:nvPr/>
          </p:nvSpPr>
          <p:spPr>
            <a:xfrm flipH="1">
              <a:off x="2578600"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4" name="Freeform: Shape 173">
              <a:extLst>
                <a:ext uri="{FF2B5EF4-FFF2-40B4-BE49-F238E27FC236}">
                  <a16:creationId xmlns:a16="http://schemas.microsoft.com/office/drawing/2014/main" id="{F7160856-7EC3-5FD1-6A92-77FC05EAE1EE}"/>
                </a:ext>
              </a:extLst>
            </p:cNvPr>
            <p:cNvSpPr/>
            <p:nvPr/>
          </p:nvSpPr>
          <p:spPr>
            <a:xfrm flipH="1">
              <a:off x="2207788" y="2298"/>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5" name="Freeform: Shape 174">
              <a:extLst>
                <a:ext uri="{FF2B5EF4-FFF2-40B4-BE49-F238E27FC236}">
                  <a16:creationId xmlns:a16="http://schemas.microsoft.com/office/drawing/2014/main" id="{FBF5E22F-8825-EF4A-B03A-890652F700A8}"/>
                </a:ext>
              </a:extLst>
            </p:cNvPr>
            <p:cNvSpPr/>
            <p:nvPr/>
          </p:nvSpPr>
          <p:spPr>
            <a:xfrm flipH="1">
              <a:off x="2568887"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6" name="Freeform: Shape 175">
              <a:extLst>
                <a:ext uri="{FF2B5EF4-FFF2-40B4-BE49-F238E27FC236}">
                  <a16:creationId xmlns:a16="http://schemas.microsoft.com/office/drawing/2014/main" id="{AC5815CE-2679-EB95-213C-C164AB6A87DA}"/>
                </a:ext>
              </a:extLst>
            </p:cNvPr>
            <p:cNvSpPr/>
            <p:nvPr/>
          </p:nvSpPr>
          <p:spPr>
            <a:xfrm flipH="1">
              <a:off x="2207788" y="216451"/>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7" name="Freeform: Shape 176">
              <a:extLst>
                <a:ext uri="{FF2B5EF4-FFF2-40B4-BE49-F238E27FC236}">
                  <a16:creationId xmlns:a16="http://schemas.microsoft.com/office/drawing/2014/main" id="{3BF3132D-2489-B001-8A49-440919F50464}"/>
                </a:ext>
              </a:extLst>
            </p:cNvPr>
            <p:cNvSpPr/>
            <p:nvPr/>
          </p:nvSpPr>
          <p:spPr>
            <a:xfrm flipH="1">
              <a:off x="2578600"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8" name="Freeform: Shape 177">
              <a:extLst>
                <a:ext uri="{FF2B5EF4-FFF2-40B4-BE49-F238E27FC236}">
                  <a16:creationId xmlns:a16="http://schemas.microsoft.com/office/drawing/2014/main" id="{701D3FE2-3191-C1FF-BF4E-AEF1C745FAAF}"/>
                </a:ext>
              </a:extLst>
            </p:cNvPr>
            <p:cNvSpPr/>
            <p:nvPr/>
          </p:nvSpPr>
          <p:spPr>
            <a:xfrm flipH="1">
              <a:off x="1466068" y="5998214"/>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2 h 826777"/>
                <a:gd name="connsiteX4" fmla="*/ 357976 w 716046"/>
                <a:gd name="connsiteY4" fmla="*/ 0 h 826777"/>
                <a:gd name="connsiteX5" fmla="*/ 0 w 716046"/>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9" name="Freeform: Shape 178">
              <a:extLst>
                <a:ext uri="{FF2B5EF4-FFF2-40B4-BE49-F238E27FC236}">
                  <a16:creationId xmlns:a16="http://schemas.microsoft.com/office/drawing/2014/main" id="{BA777E53-3B9B-9A17-6520-B17AA1D647DE}"/>
                </a:ext>
              </a:extLst>
            </p:cNvPr>
            <p:cNvSpPr/>
            <p:nvPr/>
          </p:nvSpPr>
          <p:spPr>
            <a:xfrm flipH="1">
              <a:off x="1827265"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0" name="Freeform: Shape 179">
              <a:extLst>
                <a:ext uri="{FF2B5EF4-FFF2-40B4-BE49-F238E27FC236}">
                  <a16:creationId xmlns:a16="http://schemas.microsoft.com/office/drawing/2014/main" id="{2AAFD148-1F56-5075-6A2A-C6941E872845}"/>
                </a:ext>
              </a:extLst>
            </p:cNvPr>
            <p:cNvSpPr/>
            <p:nvPr/>
          </p:nvSpPr>
          <p:spPr>
            <a:xfrm flipH="1">
              <a:off x="1466069" y="6212367"/>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1" name="Freeform: Shape 180">
              <a:extLst>
                <a:ext uri="{FF2B5EF4-FFF2-40B4-BE49-F238E27FC236}">
                  <a16:creationId xmlns:a16="http://schemas.microsoft.com/office/drawing/2014/main" id="{C3A08CEB-D4D6-6444-03E4-F2B7036BB619}"/>
                </a:ext>
              </a:extLst>
            </p:cNvPr>
            <p:cNvSpPr/>
            <p:nvPr/>
          </p:nvSpPr>
          <p:spPr>
            <a:xfrm flipH="1">
              <a:off x="1836978"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2" name="Freeform: Shape 181">
              <a:extLst>
                <a:ext uri="{FF2B5EF4-FFF2-40B4-BE49-F238E27FC236}">
                  <a16:creationId xmlns:a16="http://schemas.microsoft.com/office/drawing/2014/main" id="{F330A4E5-67E7-5644-45C8-407E3909F118}"/>
                </a:ext>
              </a:extLst>
            </p:cNvPr>
            <p:cNvSpPr/>
            <p:nvPr/>
          </p:nvSpPr>
          <p:spPr>
            <a:xfrm flipH="1">
              <a:off x="1466068" y="5141793"/>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83" name="Freeform: Shape 182">
              <a:extLst>
                <a:ext uri="{FF2B5EF4-FFF2-40B4-BE49-F238E27FC236}">
                  <a16:creationId xmlns:a16="http://schemas.microsoft.com/office/drawing/2014/main" id="{C3D1A0F1-6FC3-4B3F-1172-E58A0305DC41}"/>
                </a:ext>
              </a:extLst>
            </p:cNvPr>
            <p:cNvSpPr/>
            <p:nvPr/>
          </p:nvSpPr>
          <p:spPr>
            <a:xfrm flipH="1">
              <a:off x="1827265"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4" name="Freeform: Shape 183">
              <a:extLst>
                <a:ext uri="{FF2B5EF4-FFF2-40B4-BE49-F238E27FC236}">
                  <a16:creationId xmlns:a16="http://schemas.microsoft.com/office/drawing/2014/main" id="{F5357D02-EC0F-E0B5-F8E5-939A921CCDD2}"/>
                </a:ext>
              </a:extLst>
            </p:cNvPr>
            <p:cNvSpPr/>
            <p:nvPr/>
          </p:nvSpPr>
          <p:spPr>
            <a:xfrm flipH="1">
              <a:off x="1466069" y="5355947"/>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5" name="Freeform: Shape 184">
              <a:extLst>
                <a:ext uri="{FF2B5EF4-FFF2-40B4-BE49-F238E27FC236}">
                  <a16:creationId xmlns:a16="http://schemas.microsoft.com/office/drawing/2014/main" id="{C48AE8CE-BD7A-6F62-7610-83CC94C6BFD3}"/>
                </a:ext>
              </a:extLst>
            </p:cNvPr>
            <p:cNvSpPr/>
            <p:nvPr/>
          </p:nvSpPr>
          <p:spPr>
            <a:xfrm flipH="1">
              <a:off x="1836978"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6" name="Freeform: Shape 185">
              <a:extLst>
                <a:ext uri="{FF2B5EF4-FFF2-40B4-BE49-F238E27FC236}">
                  <a16:creationId xmlns:a16="http://schemas.microsoft.com/office/drawing/2014/main" id="{70877AAD-4F3B-1BF4-9661-6B986C73733B}"/>
                </a:ext>
              </a:extLst>
            </p:cNvPr>
            <p:cNvSpPr/>
            <p:nvPr/>
          </p:nvSpPr>
          <p:spPr>
            <a:xfrm flipH="1">
              <a:off x="1466068" y="4284692"/>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87" name="Freeform: Shape 186">
              <a:extLst>
                <a:ext uri="{FF2B5EF4-FFF2-40B4-BE49-F238E27FC236}">
                  <a16:creationId xmlns:a16="http://schemas.microsoft.com/office/drawing/2014/main" id="{90F5F410-CA91-A924-09FD-48BEBD000653}"/>
                </a:ext>
              </a:extLst>
            </p:cNvPr>
            <p:cNvSpPr/>
            <p:nvPr/>
          </p:nvSpPr>
          <p:spPr>
            <a:xfrm flipH="1">
              <a:off x="1827265"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8" name="Freeform: Shape 187">
              <a:extLst>
                <a:ext uri="{FF2B5EF4-FFF2-40B4-BE49-F238E27FC236}">
                  <a16:creationId xmlns:a16="http://schemas.microsoft.com/office/drawing/2014/main" id="{10268501-2373-E6BE-BD14-3A6DC9750023}"/>
                </a:ext>
              </a:extLst>
            </p:cNvPr>
            <p:cNvSpPr/>
            <p:nvPr/>
          </p:nvSpPr>
          <p:spPr>
            <a:xfrm flipH="1">
              <a:off x="1466069" y="4498846"/>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9" name="Freeform: Shape 188">
              <a:extLst>
                <a:ext uri="{FF2B5EF4-FFF2-40B4-BE49-F238E27FC236}">
                  <a16:creationId xmlns:a16="http://schemas.microsoft.com/office/drawing/2014/main" id="{C8A818C4-5F7B-37E2-21EE-40E187B9CE2D}"/>
                </a:ext>
              </a:extLst>
            </p:cNvPr>
            <p:cNvSpPr/>
            <p:nvPr/>
          </p:nvSpPr>
          <p:spPr>
            <a:xfrm flipH="1">
              <a:off x="1836978"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0" name="Freeform: Shape 189">
              <a:extLst>
                <a:ext uri="{FF2B5EF4-FFF2-40B4-BE49-F238E27FC236}">
                  <a16:creationId xmlns:a16="http://schemas.microsoft.com/office/drawing/2014/main" id="{D7B3A34C-508A-5107-4420-567696404ED8}"/>
                </a:ext>
              </a:extLst>
            </p:cNvPr>
            <p:cNvSpPr/>
            <p:nvPr/>
          </p:nvSpPr>
          <p:spPr>
            <a:xfrm flipH="1">
              <a:off x="1466068" y="3428369"/>
              <a:ext cx="741719" cy="856323"/>
            </a:xfrm>
            <a:custGeom>
              <a:avLst/>
              <a:gdLst>
                <a:gd name="connsiteX0" fmla="*/ 0 w 716046"/>
                <a:gd name="connsiteY0" fmla="*/ 620036 h 826683"/>
                <a:gd name="connsiteX1" fmla="*/ 357976 w 716046"/>
                <a:gd name="connsiteY1" fmla="*/ 826684 h 826683"/>
                <a:gd name="connsiteX2" fmla="*/ 716047 w 716046"/>
                <a:gd name="connsiteY2" fmla="*/ 620036 h 826683"/>
                <a:gd name="connsiteX3" fmla="*/ 716047 w 716046"/>
                <a:gd name="connsiteY3" fmla="*/ 206648 h 826683"/>
                <a:gd name="connsiteX4" fmla="*/ 357976 w 716046"/>
                <a:gd name="connsiteY4" fmla="*/ 0 h 826683"/>
                <a:gd name="connsiteX5" fmla="*/ 0 w 716046"/>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683">
                  <a:moveTo>
                    <a:pt x="0" y="620036"/>
                  </a:moveTo>
                  <a:lnTo>
                    <a:pt x="357976" y="826684"/>
                  </a:lnTo>
                  <a:lnTo>
                    <a:pt x="716047" y="620036"/>
                  </a:lnTo>
                  <a:lnTo>
                    <a:pt x="716047"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1" name="Freeform: Shape 190">
              <a:extLst>
                <a:ext uri="{FF2B5EF4-FFF2-40B4-BE49-F238E27FC236}">
                  <a16:creationId xmlns:a16="http://schemas.microsoft.com/office/drawing/2014/main" id="{1E15C08B-3937-67DA-7247-EBFC5651CB31}"/>
                </a:ext>
              </a:extLst>
            </p:cNvPr>
            <p:cNvSpPr/>
            <p:nvPr/>
          </p:nvSpPr>
          <p:spPr>
            <a:xfrm flipH="1">
              <a:off x="1827265"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2" name="Freeform: Shape 191">
              <a:extLst>
                <a:ext uri="{FF2B5EF4-FFF2-40B4-BE49-F238E27FC236}">
                  <a16:creationId xmlns:a16="http://schemas.microsoft.com/office/drawing/2014/main" id="{349C87CC-76AF-98AC-05BB-F26C1C6B73C9}"/>
                </a:ext>
              </a:extLst>
            </p:cNvPr>
            <p:cNvSpPr/>
            <p:nvPr/>
          </p:nvSpPr>
          <p:spPr>
            <a:xfrm flipH="1">
              <a:off x="1466069" y="3642425"/>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3" name="Freeform: Shape 192">
              <a:extLst>
                <a:ext uri="{FF2B5EF4-FFF2-40B4-BE49-F238E27FC236}">
                  <a16:creationId xmlns:a16="http://schemas.microsoft.com/office/drawing/2014/main" id="{82D1FB1B-3711-1667-4EF2-C3FCE9AF95CC}"/>
                </a:ext>
              </a:extLst>
            </p:cNvPr>
            <p:cNvSpPr/>
            <p:nvPr/>
          </p:nvSpPr>
          <p:spPr>
            <a:xfrm flipH="1">
              <a:off x="1836978"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4" name="Freeform: Shape 193">
              <a:extLst>
                <a:ext uri="{FF2B5EF4-FFF2-40B4-BE49-F238E27FC236}">
                  <a16:creationId xmlns:a16="http://schemas.microsoft.com/office/drawing/2014/main" id="{FA47E30B-E21B-3688-9182-07FFBB612F18}"/>
                </a:ext>
              </a:extLst>
            </p:cNvPr>
            <p:cNvSpPr/>
            <p:nvPr/>
          </p:nvSpPr>
          <p:spPr>
            <a:xfrm flipH="1">
              <a:off x="1466068" y="2572240"/>
              <a:ext cx="741719" cy="856420"/>
            </a:xfrm>
            <a:custGeom>
              <a:avLst/>
              <a:gdLst>
                <a:gd name="connsiteX0" fmla="*/ 0 w 716046"/>
                <a:gd name="connsiteY0" fmla="*/ 620036 h 826777"/>
                <a:gd name="connsiteX1" fmla="*/ 357976 w 716046"/>
                <a:gd name="connsiteY1" fmla="*/ 826777 h 826777"/>
                <a:gd name="connsiteX2" fmla="*/ 716047 w 716046"/>
                <a:gd name="connsiteY2" fmla="*/ 620036 h 826777"/>
                <a:gd name="connsiteX3" fmla="*/ 716047 w 716046"/>
                <a:gd name="connsiteY3" fmla="*/ 206647 h 826777"/>
                <a:gd name="connsiteX4" fmla="*/ 357976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7976" y="826777"/>
                  </a:lnTo>
                  <a:lnTo>
                    <a:pt x="716047" y="620036"/>
                  </a:lnTo>
                  <a:lnTo>
                    <a:pt x="716047"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5" name="Freeform: Shape 194">
              <a:extLst>
                <a:ext uri="{FF2B5EF4-FFF2-40B4-BE49-F238E27FC236}">
                  <a16:creationId xmlns:a16="http://schemas.microsoft.com/office/drawing/2014/main" id="{8A83343F-2A37-681E-730E-D508E7C0653C}"/>
                </a:ext>
              </a:extLst>
            </p:cNvPr>
            <p:cNvSpPr/>
            <p:nvPr/>
          </p:nvSpPr>
          <p:spPr>
            <a:xfrm flipH="1">
              <a:off x="1827265"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6" name="Freeform: Shape 195">
              <a:extLst>
                <a:ext uri="{FF2B5EF4-FFF2-40B4-BE49-F238E27FC236}">
                  <a16:creationId xmlns:a16="http://schemas.microsoft.com/office/drawing/2014/main" id="{12933552-3E9C-6F36-3361-21B208ECCBED}"/>
                </a:ext>
              </a:extLst>
            </p:cNvPr>
            <p:cNvSpPr/>
            <p:nvPr/>
          </p:nvSpPr>
          <p:spPr>
            <a:xfrm flipH="1">
              <a:off x="1466069" y="2786296"/>
              <a:ext cx="370908" cy="214153"/>
            </a:xfrm>
            <a:custGeom>
              <a:avLst/>
              <a:gdLst>
                <a:gd name="connsiteX0" fmla="*/ 358070 w 358070"/>
                <a:gd name="connsiteY0" fmla="*/ 0 h 206741"/>
                <a:gd name="connsiteX1" fmla="*/ 0 w 358070"/>
                <a:gd name="connsiteY1" fmla="*/ 206741 h 206741"/>
              </a:gdLst>
              <a:ahLst/>
              <a:cxnLst>
                <a:cxn ang="0">
                  <a:pos x="connsiteX0" y="connsiteY0"/>
                </a:cxn>
                <a:cxn ang="0">
                  <a:pos x="connsiteX1" y="connsiteY1"/>
                </a:cxn>
              </a:cxnLst>
              <a:rect l="l" t="t" r="r" b="b"/>
              <a:pathLst>
                <a:path w="358070" h="206741">
                  <a:moveTo>
                    <a:pt x="358070"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7" name="Freeform: Shape 196">
              <a:extLst>
                <a:ext uri="{FF2B5EF4-FFF2-40B4-BE49-F238E27FC236}">
                  <a16:creationId xmlns:a16="http://schemas.microsoft.com/office/drawing/2014/main" id="{AAD499CB-5323-D9B3-1827-597E4E63EBEF}"/>
                </a:ext>
              </a:extLst>
            </p:cNvPr>
            <p:cNvSpPr/>
            <p:nvPr/>
          </p:nvSpPr>
          <p:spPr>
            <a:xfrm flipH="1">
              <a:off x="1836978"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8" name="Freeform: Shape 197">
              <a:extLst>
                <a:ext uri="{FF2B5EF4-FFF2-40B4-BE49-F238E27FC236}">
                  <a16:creationId xmlns:a16="http://schemas.microsoft.com/office/drawing/2014/main" id="{129E4E87-768C-DF5E-A126-93C9111415C9}"/>
                </a:ext>
              </a:extLst>
            </p:cNvPr>
            <p:cNvSpPr/>
            <p:nvPr/>
          </p:nvSpPr>
          <p:spPr>
            <a:xfrm flipH="1">
              <a:off x="1466068" y="1715819"/>
              <a:ext cx="741719" cy="856420"/>
            </a:xfrm>
            <a:custGeom>
              <a:avLst/>
              <a:gdLst>
                <a:gd name="connsiteX0" fmla="*/ 0 w 716046"/>
                <a:gd name="connsiteY0" fmla="*/ 620130 h 826777"/>
                <a:gd name="connsiteX1" fmla="*/ 357976 w 716046"/>
                <a:gd name="connsiteY1" fmla="*/ 826778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8"/>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9" name="Freeform: Shape 198">
              <a:extLst>
                <a:ext uri="{FF2B5EF4-FFF2-40B4-BE49-F238E27FC236}">
                  <a16:creationId xmlns:a16="http://schemas.microsoft.com/office/drawing/2014/main" id="{1CE61938-B210-8AF1-E844-F2860D3B9B77}"/>
                </a:ext>
              </a:extLst>
            </p:cNvPr>
            <p:cNvSpPr/>
            <p:nvPr/>
          </p:nvSpPr>
          <p:spPr>
            <a:xfrm flipH="1">
              <a:off x="1827265"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0" name="Freeform: Shape 199">
              <a:extLst>
                <a:ext uri="{FF2B5EF4-FFF2-40B4-BE49-F238E27FC236}">
                  <a16:creationId xmlns:a16="http://schemas.microsoft.com/office/drawing/2014/main" id="{BDD9BFD1-A406-3579-4F79-46A12FDAF0A8}"/>
                </a:ext>
              </a:extLst>
            </p:cNvPr>
            <p:cNvSpPr/>
            <p:nvPr/>
          </p:nvSpPr>
          <p:spPr>
            <a:xfrm flipH="1">
              <a:off x="1466069" y="1929973"/>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1" name="Freeform: Shape 200">
              <a:extLst>
                <a:ext uri="{FF2B5EF4-FFF2-40B4-BE49-F238E27FC236}">
                  <a16:creationId xmlns:a16="http://schemas.microsoft.com/office/drawing/2014/main" id="{B21A4767-1495-92CB-5F41-2AAE85E0F048}"/>
                </a:ext>
              </a:extLst>
            </p:cNvPr>
            <p:cNvSpPr/>
            <p:nvPr/>
          </p:nvSpPr>
          <p:spPr>
            <a:xfrm flipH="1">
              <a:off x="1836978"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2" name="Freeform: Shape 201">
              <a:extLst>
                <a:ext uri="{FF2B5EF4-FFF2-40B4-BE49-F238E27FC236}">
                  <a16:creationId xmlns:a16="http://schemas.microsoft.com/office/drawing/2014/main" id="{FE179F74-C828-4F7F-2DB8-E2F31FFB730F}"/>
                </a:ext>
              </a:extLst>
            </p:cNvPr>
            <p:cNvSpPr/>
            <p:nvPr/>
          </p:nvSpPr>
          <p:spPr>
            <a:xfrm flipH="1">
              <a:off x="1466068" y="858719"/>
              <a:ext cx="741719" cy="856420"/>
            </a:xfrm>
            <a:custGeom>
              <a:avLst/>
              <a:gdLst>
                <a:gd name="connsiteX0" fmla="*/ 0 w 716046"/>
                <a:gd name="connsiteY0" fmla="*/ 620036 h 826777"/>
                <a:gd name="connsiteX1" fmla="*/ 357976 w 716046"/>
                <a:gd name="connsiteY1" fmla="*/ 826777 h 826777"/>
                <a:gd name="connsiteX2" fmla="*/ 716047 w 716046"/>
                <a:gd name="connsiteY2" fmla="*/ 620036 h 826777"/>
                <a:gd name="connsiteX3" fmla="*/ 716047 w 716046"/>
                <a:gd name="connsiteY3" fmla="*/ 206647 h 826777"/>
                <a:gd name="connsiteX4" fmla="*/ 357976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7976" y="826777"/>
                  </a:lnTo>
                  <a:lnTo>
                    <a:pt x="716047" y="620036"/>
                  </a:lnTo>
                  <a:lnTo>
                    <a:pt x="716047"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03" name="Freeform: Shape 202">
              <a:extLst>
                <a:ext uri="{FF2B5EF4-FFF2-40B4-BE49-F238E27FC236}">
                  <a16:creationId xmlns:a16="http://schemas.microsoft.com/office/drawing/2014/main" id="{658A8CD5-FCF2-AF2A-2308-7E643C7E4F51}"/>
                </a:ext>
              </a:extLst>
            </p:cNvPr>
            <p:cNvSpPr/>
            <p:nvPr/>
          </p:nvSpPr>
          <p:spPr>
            <a:xfrm flipH="1">
              <a:off x="1827265"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4" name="Freeform: Shape 203">
              <a:extLst>
                <a:ext uri="{FF2B5EF4-FFF2-40B4-BE49-F238E27FC236}">
                  <a16:creationId xmlns:a16="http://schemas.microsoft.com/office/drawing/2014/main" id="{085B1B65-F1B9-5A14-D8B6-70A1865C29AF}"/>
                </a:ext>
              </a:extLst>
            </p:cNvPr>
            <p:cNvSpPr/>
            <p:nvPr/>
          </p:nvSpPr>
          <p:spPr>
            <a:xfrm flipH="1">
              <a:off x="1466069" y="1072775"/>
              <a:ext cx="370908" cy="214153"/>
            </a:xfrm>
            <a:custGeom>
              <a:avLst/>
              <a:gdLst>
                <a:gd name="connsiteX0" fmla="*/ 358070 w 358070"/>
                <a:gd name="connsiteY0" fmla="*/ 0 h 206741"/>
                <a:gd name="connsiteX1" fmla="*/ 0 w 358070"/>
                <a:gd name="connsiteY1" fmla="*/ 206741 h 206741"/>
              </a:gdLst>
              <a:ahLst/>
              <a:cxnLst>
                <a:cxn ang="0">
                  <a:pos x="connsiteX0" y="connsiteY0"/>
                </a:cxn>
                <a:cxn ang="0">
                  <a:pos x="connsiteX1" y="connsiteY1"/>
                </a:cxn>
              </a:cxnLst>
              <a:rect l="l" t="t" r="r" b="b"/>
              <a:pathLst>
                <a:path w="358070" h="206741">
                  <a:moveTo>
                    <a:pt x="358070"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5" name="Freeform: Shape 204">
              <a:extLst>
                <a:ext uri="{FF2B5EF4-FFF2-40B4-BE49-F238E27FC236}">
                  <a16:creationId xmlns:a16="http://schemas.microsoft.com/office/drawing/2014/main" id="{DB25C994-3E05-D7CD-5BDE-FF8E9A86AB5D}"/>
                </a:ext>
              </a:extLst>
            </p:cNvPr>
            <p:cNvSpPr/>
            <p:nvPr/>
          </p:nvSpPr>
          <p:spPr>
            <a:xfrm flipH="1">
              <a:off x="1836978"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6" name="Freeform: Shape 205">
              <a:extLst>
                <a:ext uri="{FF2B5EF4-FFF2-40B4-BE49-F238E27FC236}">
                  <a16:creationId xmlns:a16="http://schemas.microsoft.com/office/drawing/2014/main" id="{86543480-2669-6878-434B-92540767011E}"/>
                </a:ext>
              </a:extLst>
            </p:cNvPr>
            <p:cNvSpPr/>
            <p:nvPr/>
          </p:nvSpPr>
          <p:spPr>
            <a:xfrm flipH="1">
              <a:off x="1466068" y="2298"/>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07" name="Freeform: Shape 206">
              <a:extLst>
                <a:ext uri="{FF2B5EF4-FFF2-40B4-BE49-F238E27FC236}">
                  <a16:creationId xmlns:a16="http://schemas.microsoft.com/office/drawing/2014/main" id="{65954D3B-065C-F89B-176D-5825AC007F68}"/>
                </a:ext>
              </a:extLst>
            </p:cNvPr>
            <p:cNvSpPr/>
            <p:nvPr/>
          </p:nvSpPr>
          <p:spPr>
            <a:xfrm flipH="1">
              <a:off x="1827265"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8" name="Freeform: Shape 207">
              <a:extLst>
                <a:ext uri="{FF2B5EF4-FFF2-40B4-BE49-F238E27FC236}">
                  <a16:creationId xmlns:a16="http://schemas.microsoft.com/office/drawing/2014/main" id="{6BC772F0-7BC2-4DEB-BA19-FF995B43DAAF}"/>
                </a:ext>
              </a:extLst>
            </p:cNvPr>
            <p:cNvSpPr/>
            <p:nvPr/>
          </p:nvSpPr>
          <p:spPr>
            <a:xfrm flipH="1">
              <a:off x="1466069" y="216451"/>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9" name="Freeform: Shape 208">
              <a:extLst>
                <a:ext uri="{FF2B5EF4-FFF2-40B4-BE49-F238E27FC236}">
                  <a16:creationId xmlns:a16="http://schemas.microsoft.com/office/drawing/2014/main" id="{40BDB4E1-1405-BA8C-1C44-FDD389DE9483}"/>
                </a:ext>
              </a:extLst>
            </p:cNvPr>
            <p:cNvSpPr/>
            <p:nvPr/>
          </p:nvSpPr>
          <p:spPr>
            <a:xfrm flipH="1">
              <a:off x="1836978"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0" name="Freeform: Shape 209">
              <a:extLst>
                <a:ext uri="{FF2B5EF4-FFF2-40B4-BE49-F238E27FC236}">
                  <a16:creationId xmlns:a16="http://schemas.microsoft.com/office/drawing/2014/main" id="{CC49366E-39F2-4664-930D-4499391D611B}"/>
                </a:ext>
              </a:extLst>
            </p:cNvPr>
            <p:cNvSpPr/>
            <p:nvPr/>
          </p:nvSpPr>
          <p:spPr>
            <a:xfrm flipH="1">
              <a:off x="726972" y="5998214"/>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2 h 826777"/>
                <a:gd name="connsiteX4" fmla="*/ 357976 w 715952"/>
                <a:gd name="connsiteY4" fmla="*/ 0 h 826777"/>
                <a:gd name="connsiteX5" fmla="*/ 0 w 715952"/>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1" name="Freeform: Shape 210">
              <a:extLst>
                <a:ext uri="{FF2B5EF4-FFF2-40B4-BE49-F238E27FC236}">
                  <a16:creationId xmlns:a16="http://schemas.microsoft.com/office/drawing/2014/main" id="{508A5E8C-6CA9-5CC1-0DFE-927EC6E87E1D}"/>
                </a:ext>
              </a:extLst>
            </p:cNvPr>
            <p:cNvSpPr/>
            <p:nvPr/>
          </p:nvSpPr>
          <p:spPr>
            <a:xfrm flipH="1">
              <a:off x="1088071"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2" name="Freeform: Shape 211">
              <a:extLst>
                <a:ext uri="{FF2B5EF4-FFF2-40B4-BE49-F238E27FC236}">
                  <a16:creationId xmlns:a16="http://schemas.microsoft.com/office/drawing/2014/main" id="{0BFF5B75-8457-A276-D19C-53BEF15DD65A}"/>
                </a:ext>
              </a:extLst>
            </p:cNvPr>
            <p:cNvSpPr/>
            <p:nvPr/>
          </p:nvSpPr>
          <p:spPr>
            <a:xfrm flipH="1">
              <a:off x="726972" y="6212367"/>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3" name="Freeform: Shape 212">
              <a:extLst>
                <a:ext uri="{FF2B5EF4-FFF2-40B4-BE49-F238E27FC236}">
                  <a16:creationId xmlns:a16="http://schemas.microsoft.com/office/drawing/2014/main" id="{01B10FE4-1AAA-0DA5-C6CE-CC1ADB8DDB3C}"/>
                </a:ext>
              </a:extLst>
            </p:cNvPr>
            <p:cNvSpPr/>
            <p:nvPr/>
          </p:nvSpPr>
          <p:spPr>
            <a:xfrm flipH="1">
              <a:off x="1097783"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4" name="Freeform: Shape 213">
              <a:extLst>
                <a:ext uri="{FF2B5EF4-FFF2-40B4-BE49-F238E27FC236}">
                  <a16:creationId xmlns:a16="http://schemas.microsoft.com/office/drawing/2014/main" id="{5166488E-7F8F-A5AD-FA02-4240995AF389}"/>
                </a:ext>
              </a:extLst>
            </p:cNvPr>
            <p:cNvSpPr/>
            <p:nvPr/>
          </p:nvSpPr>
          <p:spPr>
            <a:xfrm flipH="1">
              <a:off x="726972" y="5141793"/>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5" name="Freeform: Shape 214">
              <a:extLst>
                <a:ext uri="{FF2B5EF4-FFF2-40B4-BE49-F238E27FC236}">
                  <a16:creationId xmlns:a16="http://schemas.microsoft.com/office/drawing/2014/main" id="{156F9B7B-7920-C0D9-3B0F-A32A26F2AB80}"/>
                </a:ext>
              </a:extLst>
            </p:cNvPr>
            <p:cNvSpPr/>
            <p:nvPr/>
          </p:nvSpPr>
          <p:spPr>
            <a:xfrm flipH="1">
              <a:off x="1088071"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6" name="Freeform: Shape 215">
              <a:extLst>
                <a:ext uri="{FF2B5EF4-FFF2-40B4-BE49-F238E27FC236}">
                  <a16:creationId xmlns:a16="http://schemas.microsoft.com/office/drawing/2014/main" id="{F4998D7F-05A4-077E-6084-1FABF2A8A2C4}"/>
                </a:ext>
              </a:extLst>
            </p:cNvPr>
            <p:cNvSpPr/>
            <p:nvPr/>
          </p:nvSpPr>
          <p:spPr>
            <a:xfrm flipH="1">
              <a:off x="726972" y="5355947"/>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7" name="Freeform: Shape 216">
              <a:extLst>
                <a:ext uri="{FF2B5EF4-FFF2-40B4-BE49-F238E27FC236}">
                  <a16:creationId xmlns:a16="http://schemas.microsoft.com/office/drawing/2014/main" id="{86730699-3FCC-858C-6FDB-02F4BE49CEE3}"/>
                </a:ext>
              </a:extLst>
            </p:cNvPr>
            <p:cNvSpPr/>
            <p:nvPr/>
          </p:nvSpPr>
          <p:spPr>
            <a:xfrm flipH="1">
              <a:off x="1097783"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8" name="Freeform: Shape 217">
              <a:extLst>
                <a:ext uri="{FF2B5EF4-FFF2-40B4-BE49-F238E27FC236}">
                  <a16:creationId xmlns:a16="http://schemas.microsoft.com/office/drawing/2014/main" id="{4BC5DCB4-60CC-EF97-21F5-9FE8DAA77C6E}"/>
                </a:ext>
              </a:extLst>
            </p:cNvPr>
            <p:cNvSpPr/>
            <p:nvPr/>
          </p:nvSpPr>
          <p:spPr>
            <a:xfrm flipH="1">
              <a:off x="726972" y="4284692"/>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9" name="Freeform: Shape 218">
              <a:extLst>
                <a:ext uri="{FF2B5EF4-FFF2-40B4-BE49-F238E27FC236}">
                  <a16:creationId xmlns:a16="http://schemas.microsoft.com/office/drawing/2014/main" id="{5D2FACAA-C06A-0B9C-8EF0-B0D3A0165A47}"/>
                </a:ext>
              </a:extLst>
            </p:cNvPr>
            <p:cNvSpPr/>
            <p:nvPr/>
          </p:nvSpPr>
          <p:spPr>
            <a:xfrm flipH="1">
              <a:off x="1088071"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0" name="Freeform: Shape 219">
              <a:extLst>
                <a:ext uri="{FF2B5EF4-FFF2-40B4-BE49-F238E27FC236}">
                  <a16:creationId xmlns:a16="http://schemas.microsoft.com/office/drawing/2014/main" id="{F2CCD272-6914-7A50-92F9-92638E143F27}"/>
                </a:ext>
              </a:extLst>
            </p:cNvPr>
            <p:cNvSpPr/>
            <p:nvPr/>
          </p:nvSpPr>
          <p:spPr>
            <a:xfrm flipH="1">
              <a:off x="726972" y="4498846"/>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1" name="Freeform: Shape 220">
              <a:extLst>
                <a:ext uri="{FF2B5EF4-FFF2-40B4-BE49-F238E27FC236}">
                  <a16:creationId xmlns:a16="http://schemas.microsoft.com/office/drawing/2014/main" id="{43AAD467-4DAC-AFB2-DECE-B64C0F389C28}"/>
                </a:ext>
              </a:extLst>
            </p:cNvPr>
            <p:cNvSpPr/>
            <p:nvPr/>
          </p:nvSpPr>
          <p:spPr>
            <a:xfrm flipH="1">
              <a:off x="1097783"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2" name="Freeform: Shape 221">
              <a:extLst>
                <a:ext uri="{FF2B5EF4-FFF2-40B4-BE49-F238E27FC236}">
                  <a16:creationId xmlns:a16="http://schemas.microsoft.com/office/drawing/2014/main" id="{AC8E3A7C-7851-D347-E2C5-38271B2D2B40}"/>
                </a:ext>
              </a:extLst>
            </p:cNvPr>
            <p:cNvSpPr/>
            <p:nvPr/>
          </p:nvSpPr>
          <p:spPr>
            <a:xfrm flipH="1">
              <a:off x="726972" y="3428369"/>
              <a:ext cx="741622" cy="856323"/>
            </a:xfrm>
            <a:custGeom>
              <a:avLst/>
              <a:gdLst>
                <a:gd name="connsiteX0" fmla="*/ 0 w 715952"/>
                <a:gd name="connsiteY0" fmla="*/ 620036 h 826683"/>
                <a:gd name="connsiteX1" fmla="*/ 357976 w 715952"/>
                <a:gd name="connsiteY1" fmla="*/ 826684 h 826683"/>
                <a:gd name="connsiteX2" fmla="*/ 715953 w 715952"/>
                <a:gd name="connsiteY2" fmla="*/ 620036 h 826683"/>
                <a:gd name="connsiteX3" fmla="*/ 715953 w 715952"/>
                <a:gd name="connsiteY3" fmla="*/ 206648 h 826683"/>
                <a:gd name="connsiteX4" fmla="*/ 357976 w 715952"/>
                <a:gd name="connsiteY4" fmla="*/ 0 h 826683"/>
                <a:gd name="connsiteX5" fmla="*/ 0 w 715952"/>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683">
                  <a:moveTo>
                    <a:pt x="0" y="620036"/>
                  </a:moveTo>
                  <a:lnTo>
                    <a:pt x="357976" y="826684"/>
                  </a:lnTo>
                  <a:lnTo>
                    <a:pt x="715953" y="620036"/>
                  </a:lnTo>
                  <a:lnTo>
                    <a:pt x="715953"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23" name="Freeform: Shape 222">
              <a:extLst>
                <a:ext uri="{FF2B5EF4-FFF2-40B4-BE49-F238E27FC236}">
                  <a16:creationId xmlns:a16="http://schemas.microsoft.com/office/drawing/2014/main" id="{1176675B-C435-8AA0-8A59-350C5DEDF62C}"/>
                </a:ext>
              </a:extLst>
            </p:cNvPr>
            <p:cNvSpPr/>
            <p:nvPr/>
          </p:nvSpPr>
          <p:spPr>
            <a:xfrm flipH="1">
              <a:off x="1088071"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4" name="Freeform: Shape 223">
              <a:extLst>
                <a:ext uri="{FF2B5EF4-FFF2-40B4-BE49-F238E27FC236}">
                  <a16:creationId xmlns:a16="http://schemas.microsoft.com/office/drawing/2014/main" id="{31C9917C-FE1E-DC9C-3DD6-A8D5FDC575AA}"/>
                </a:ext>
              </a:extLst>
            </p:cNvPr>
            <p:cNvSpPr/>
            <p:nvPr/>
          </p:nvSpPr>
          <p:spPr>
            <a:xfrm flipH="1">
              <a:off x="726972" y="3642425"/>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5" name="Freeform: Shape 224">
              <a:extLst>
                <a:ext uri="{FF2B5EF4-FFF2-40B4-BE49-F238E27FC236}">
                  <a16:creationId xmlns:a16="http://schemas.microsoft.com/office/drawing/2014/main" id="{76749DD1-5A17-089E-79E9-1D2FBE6F1113}"/>
                </a:ext>
              </a:extLst>
            </p:cNvPr>
            <p:cNvSpPr/>
            <p:nvPr/>
          </p:nvSpPr>
          <p:spPr>
            <a:xfrm flipH="1">
              <a:off x="1097783"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6" name="Freeform: Shape 225">
              <a:extLst>
                <a:ext uri="{FF2B5EF4-FFF2-40B4-BE49-F238E27FC236}">
                  <a16:creationId xmlns:a16="http://schemas.microsoft.com/office/drawing/2014/main" id="{D2470FD3-1745-DE55-A94F-8C28EACC5E89}"/>
                </a:ext>
              </a:extLst>
            </p:cNvPr>
            <p:cNvSpPr/>
            <p:nvPr/>
          </p:nvSpPr>
          <p:spPr>
            <a:xfrm flipH="1">
              <a:off x="726972" y="2572240"/>
              <a:ext cx="741622" cy="856420"/>
            </a:xfrm>
            <a:custGeom>
              <a:avLst/>
              <a:gdLst>
                <a:gd name="connsiteX0" fmla="*/ 0 w 715952"/>
                <a:gd name="connsiteY0" fmla="*/ 620036 h 826777"/>
                <a:gd name="connsiteX1" fmla="*/ 357976 w 715952"/>
                <a:gd name="connsiteY1" fmla="*/ 826777 h 826777"/>
                <a:gd name="connsiteX2" fmla="*/ 715953 w 715952"/>
                <a:gd name="connsiteY2" fmla="*/ 620036 h 826777"/>
                <a:gd name="connsiteX3" fmla="*/ 715953 w 715952"/>
                <a:gd name="connsiteY3" fmla="*/ 206647 h 826777"/>
                <a:gd name="connsiteX4" fmla="*/ 357976 w 715952"/>
                <a:gd name="connsiteY4" fmla="*/ 0 h 826777"/>
                <a:gd name="connsiteX5" fmla="*/ 0 w 715952"/>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27" name="Freeform: Shape 226">
              <a:extLst>
                <a:ext uri="{FF2B5EF4-FFF2-40B4-BE49-F238E27FC236}">
                  <a16:creationId xmlns:a16="http://schemas.microsoft.com/office/drawing/2014/main" id="{84E22C75-ED0A-AA92-02DC-1713E3177946}"/>
                </a:ext>
              </a:extLst>
            </p:cNvPr>
            <p:cNvSpPr/>
            <p:nvPr/>
          </p:nvSpPr>
          <p:spPr>
            <a:xfrm flipH="1">
              <a:off x="1088071"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8" name="Freeform: Shape 227">
              <a:extLst>
                <a:ext uri="{FF2B5EF4-FFF2-40B4-BE49-F238E27FC236}">
                  <a16:creationId xmlns:a16="http://schemas.microsoft.com/office/drawing/2014/main" id="{DD7E4075-6AE4-304B-D6B0-EAD0A895CA82}"/>
                </a:ext>
              </a:extLst>
            </p:cNvPr>
            <p:cNvSpPr/>
            <p:nvPr/>
          </p:nvSpPr>
          <p:spPr>
            <a:xfrm flipH="1">
              <a:off x="726972" y="2786296"/>
              <a:ext cx="370811" cy="214153"/>
            </a:xfrm>
            <a:custGeom>
              <a:avLst/>
              <a:gdLst>
                <a:gd name="connsiteX0" fmla="*/ 357976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6"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9" name="Freeform: Shape 228">
              <a:extLst>
                <a:ext uri="{FF2B5EF4-FFF2-40B4-BE49-F238E27FC236}">
                  <a16:creationId xmlns:a16="http://schemas.microsoft.com/office/drawing/2014/main" id="{ED1C104F-5660-7CD2-0B19-EFCA80B7D640}"/>
                </a:ext>
              </a:extLst>
            </p:cNvPr>
            <p:cNvSpPr/>
            <p:nvPr/>
          </p:nvSpPr>
          <p:spPr>
            <a:xfrm flipH="1">
              <a:off x="1097783"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0" name="Freeform: Shape 229">
              <a:extLst>
                <a:ext uri="{FF2B5EF4-FFF2-40B4-BE49-F238E27FC236}">
                  <a16:creationId xmlns:a16="http://schemas.microsoft.com/office/drawing/2014/main" id="{A17B50E7-233F-2C64-6918-CD04130527F9}"/>
                </a:ext>
              </a:extLst>
            </p:cNvPr>
            <p:cNvSpPr/>
            <p:nvPr/>
          </p:nvSpPr>
          <p:spPr>
            <a:xfrm flipH="1">
              <a:off x="726972" y="1715819"/>
              <a:ext cx="741622" cy="856420"/>
            </a:xfrm>
            <a:custGeom>
              <a:avLst/>
              <a:gdLst>
                <a:gd name="connsiteX0" fmla="*/ 0 w 715952"/>
                <a:gd name="connsiteY0" fmla="*/ 620130 h 826777"/>
                <a:gd name="connsiteX1" fmla="*/ 357976 w 715952"/>
                <a:gd name="connsiteY1" fmla="*/ 826778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8"/>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1" name="Freeform: Shape 230">
              <a:extLst>
                <a:ext uri="{FF2B5EF4-FFF2-40B4-BE49-F238E27FC236}">
                  <a16:creationId xmlns:a16="http://schemas.microsoft.com/office/drawing/2014/main" id="{15C3B861-FF46-D2EE-56AC-3E2CB1710245}"/>
                </a:ext>
              </a:extLst>
            </p:cNvPr>
            <p:cNvSpPr/>
            <p:nvPr/>
          </p:nvSpPr>
          <p:spPr>
            <a:xfrm flipH="1">
              <a:off x="1088071"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2" name="Freeform: Shape 231">
              <a:extLst>
                <a:ext uri="{FF2B5EF4-FFF2-40B4-BE49-F238E27FC236}">
                  <a16:creationId xmlns:a16="http://schemas.microsoft.com/office/drawing/2014/main" id="{FBBCD643-D40B-EC60-3F15-0466C208827A}"/>
                </a:ext>
              </a:extLst>
            </p:cNvPr>
            <p:cNvSpPr/>
            <p:nvPr/>
          </p:nvSpPr>
          <p:spPr>
            <a:xfrm flipH="1">
              <a:off x="726972" y="1929973"/>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3" name="Freeform: Shape 232">
              <a:extLst>
                <a:ext uri="{FF2B5EF4-FFF2-40B4-BE49-F238E27FC236}">
                  <a16:creationId xmlns:a16="http://schemas.microsoft.com/office/drawing/2014/main" id="{09FFCBAC-077C-A2D1-D0FC-189054F47F6D}"/>
                </a:ext>
              </a:extLst>
            </p:cNvPr>
            <p:cNvSpPr/>
            <p:nvPr/>
          </p:nvSpPr>
          <p:spPr>
            <a:xfrm flipH="1">
              <a:off x="1097783"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4" name="Freeform: Shape 233">
              <a:extLst>
                <a:ext uri="{FF2B5EF4-FFF2-40B4-BE49-F238E27FC236}">
                  <a16:creationId xmlns:a16="http://schemas.microsoft.com/office/drawing/2014/main" id="{A0791A16-B3D6-D619-9D3F-CFA06D8D8531}"/>
                </a:ext>
              </a:extLst>
            </p:cNvPr>
            <p:cNvSpPr/>
            <p:nvPr/>
          </p:nvSpPr>
          <p:spPr>
            <a:xfrm flipH="1">
              <a:off x="726972" y="858719"/>
              <a:ext cx="741622" cy="856420"/>
            </a:xfrm>
            <a:custGeom>
              <a:avLst/>
              <a:gdLst>
                <a:gd name="connsiteX0" fmla="*/ 0 w 715952"/>
                <a:gd name="connsiteY0" fmla="*/ 620036 h 826777"/>
                <a:gd name="connsiteX1" fmla="*/ 357976 w 715952"/>
                <a:gd name="connsiteY1" fmla="*/ 826777 h 826777"/>
                <a:gd name="connsiteX2" fmla="*/ 715953 w 715952"/>
                <a:gd name="connsiteY2" fmla="*/ 620036 h 826777"/>
                <a:gd name="connsiteX3" fmla="*/ 715953 w 715952"/>
                <a:gd name="connsiteY3" fmla="*/ 206647 h 826777"/>
                <a:gd name="connsiteX4" fmla="*/ 357976 w 715952"/>
                <a:gd name="connsiteY4" fmla="*/ 0 h 826777"/>
                <a:gd name="connsiteX5" fmla="*/ 0 w 715952"/>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5" name="Freeform: Shape 234">
              <a:extLst>
                <a:ext uri="{FF2B5EF4-FFF2-40B4-BE49-F238E27FC236}">
                  <a16:creationId xmlns:a16="http://schemas.microsoft.com/office/drawing/2014/main" id="{B8D74154-2090-0B0A-2D68-532409EF54B6}"/>
                </a:ext>
              </a:extLst>
            </p:cNvPr>
            <p:cNvSpPr/>
            <p:nvPr/>
          </p:nvSpPr>
          <p:spPr>
            <a:xfrm flipH="1">
              <a:off x="1088071"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6" name="Freeform: Shape 235">
              <a:extLst>
                <a:ext uri="{FF2B5EF4-FFF2-40B4-BE49-F238E27FC236}">
                  <a16:creationId xmlns:a16="http://schemas.microsoft.com/office/drawing/2014/main" id="{F4436DB2-7FA6-261D-2CAA-754355F1EFD4}"/>
                </a:ext>
              </a:extLst>
            </p:cNvPr>
            <p:cNvSpPr/>
            <p:nvPr/>
          </p:nvSpPr>
          <p:spPr>
            <a:xfrm flipH="1">
              <a:off x="726972" y="1072775"/>
              <a:ext cx="370811" cy="214153"/>
            </a:xfrm>
            <a:custGeom>
              <a:avLst/>
              <a:gdLst>
                <a:gd name="connsiteX0" fmla="*/ 357976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6"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7" name="Freeform: Shape 236">
              <a:extLst>
                <a:ext uri="{FF2B5EF4-FFF2-40B4-BE49-F238E27FC236}">
                  <a16:creationId xmlns:a16="http://schemas.microsoft.com/office/drawing/2014/main" id="{03F01010-B60E-C087-F080-A9B7078DA41B}"/>
                </a:ext>
              </a:extLst>
            </p:cNvPr>
            <p:cNvSpPr/>
            <p:nvPr/>
          </p:nvSpPr>
          <p:spPr>
            <a:xfrm flipH="1">
              <a:off x="1097783"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8" name="Freeform: Shape 237">
              <a:extLst>
                <a:ext uri="{FF2B5EF4-FFF2-40B4-BE49-F238E27FC236}">
                  <a16:creationId xmlns:a16="http://schemas.microsoft.com/office/drawing/2014/main" id="{712E8BE9-C8FB-BE9D-D8DF-6B5FEE3FA836}"/>
                </a:ext>
              </a:extLst>
            </p:cNvPr>
            <p:cNvSpPr/>
            <p:nvPr/>
          </p:nvSpPr>
          <p:spPr>
            <a:xfrm flipH="1">
              <a:off x="726972" y="2298"/>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9" name="Freeform: Shape 238">
              <a:extLst>
                <a:ext uri="{FF2B5EF4-FFF2-40B4-BE49-F238E27FC236}">
                  <a16:creationId xmlns:a16="http://schemas.microsoft.com/office/drawing/2014/main" id="{7578CE52-759C-CCF4-C763-89428EC5FD89}"/>
                </a:ext>
              </a:extLst>
            </p:cNvPr>
            <p:cNvSpPr/>
            <p:nvPr/>
          </p:nvSpPr>
          <p:spPr>
            <a:xfrm flipH="1">
              <a:off x="1088071"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0" name="Freeform: Shape 239">
              <a:extLst>
                <a:ext uri="{FF2B5EF4-FFF2-40B4-BE49-F238E27FC236}">
                  <a16:creationId xmlns:a16="http://schemas.microsoft.com/office/drawing/2014/main" id="{1CB9C579-B442-B9C6-C2E0-7A59FC1D43AD}"/>
                </a:ext>
              </a:extLst>
            </p:cNvPr>
            <p:cNvSpPr/>
            <p:nvPr/>
          </p:nvSpPr>
          <p:spPr>
            <a:xfrm flipH="1">
              <a:off x="726972" y="216451"/>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1" name="Freeform: Shape 240">
              <a:extLst>
                <a:ext uri="{FF2B5EF4-FFF2-40B4-BE49-F238E27FC236}">
                  <a16:creationId xmlns:a16="http://schemas.microsoft.com/office/drawing/2014/main" id="{01208B2C-B173-BF24-C8DB-7D0C5267C808}"/>
                </a:ext>
              </a:extLst>
            </p:cNvPr>
            <p:cNvSpPr/>
            <p:nvPr/>
          </p:nvSpPr>
          <p:spPr>
            <a:xfrm flipH="1">
              <a:off x="1097783"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2" name="Freeform: Shape 241">
              <a:extLst>
                <a:ext uri="{FF2B5EF4-FFF2-40B4-BE49-F238E27FC236}">
                  <a16:creationId xmlns:a16="http://schemas.microsoft.com/office/drawing/2014/main" id="{3E86E5FF-C66E-AD84-7558-DB84A0B01B26}"/>
                </a:ext>
              </a:extLst>
            </p:cNvPr>
            <p:cNvSpPr/>
            <p:nvPr/>
          </p:nvSpPr>
          <p:spPr>
            <a:xfrm flipH="1">
              <a:off x="-14748" y="5998214"/>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2 h 826777"/>
                <a:gd name="connsiteX4" fmla="*/ 358070 w 716046"/>
                <a:gd name="connsiteY4" fmla="*/ 0 h 826777"/>
                <a:gd name="connsiteX5" fmla="*/ 0 w 716046"/>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2"/>
                  </a:lnTo>
                  <a:lnTo>
                    <a:pt x="358070"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43" name="Freeform: Shape 242">
              <a:extLst>
                <a:ext uri="{FF2B5EF4-FFF2-40B4-BE49-F238E27FC236}">
                  <a16:creationId xmlns:a16="http://schemas.microsoft.com/office/drawing/2014/main" id="{D15CC3C1-3735-DCDB-D463-DF77941ACBF2}"/>
                </a:ext>
              </a:extLst>
            </p:cNvPr>
            <p:cNvSpPr/>
            <p:nvPr/>
          </p:nvSpPr>
          <p:spPr>
            <a:xfrm flipH="1">
              <a:off x="346351" y="6426423"/>
              <a:ext cx="9712" cy="428210"/>
            </a:xfrm>
            <a:custGeom>
              <a:avLst/>
              <a:gdLst>
                <a:gd name="connsiteX0" fmla="*/ -1 w 9376"/>
                <a:gd name="connsiteY0" fmla="*/ 0 h 413388"/>
                <a:gd name="connsiteX1" fmla="*/ -1 w 9376"/>
                <a:gd name="connsiteY1" fmla="*/ 413388 h 413388"/>
              </a:gdLst>
              <a:ahLst/>
              <a:cxnLst>
                <a:cxn ang="0">
                  <a:pos x="connsiteX0" y="connsiteY0"/>
                </a:cxn>
                <a:cxn ang="0">
                  <a:pos x="connsiteX1" y="connsiteY1"/>
                </a:cxn>
              </a:cxnLst>
              <a:rect l="l" t="t" r="r" b="b"/>
              <a:pathLst>
                <a:path w="9376" h="413388">
                  <a:moveTo>
                    <a:pt x="-1" y="0"/>
                  </a:moveTo>
                  <a:lnTo>
                    <a:pt x="-1"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4" name="Freeform: Shape 243">
              <a:extLst>
                <a:ext uri="{FF2B5EF4-FFF2-40B4-BE49-F238E27FC236}">
                  <a16:creationId xmlns:a16="http://schemas.microsoft.com/office/drawing/2014/main" id="{7C015C27-C2A6-56AA-2174-203189EE01B8}"/>
                </a:ext>
              </a:extLst>
            </p:cNvPr>
            <p:cNvSpPr/>
            <p:nvPr/>
          </p:nvSpPr>
          <p:spPr>
            <a:xfrm flipH="1">
              <a:off x="-14748" y="6212367"/>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5" name="Freeform: Shape 244">
              <a:extLst>
                <a:ext uri="{FF2B5EF4-FFF2-40B4-BE49-F238E27FC236}">
                  <a16:creationId xmlns:a16="http://schemas.microsoft.com/office/drawing/2014/main" id="{5FBC794C-A87D-9B50-D5AA-62F5456E9F10}"/>
                </a:ext>
              </a:extLst>
            </p:cNvPr>
            <p:cNvSpPr/>
            <p:nvPr/>
          </p:nvSpPr>
          <p:spPr>
            <a:xfrm flipH="1">
              <a:off x="356063" y="6212367"/>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6" name="Freeform: Shape 245">
              <a:extLst>
                <a:ext uri="{FF2B5EF4-FFF2-40B4-BE49-F238E27FC236}">
                  <a16:creationId xmlns:a16="http://schemas.microsoft.com/office/drawing/2014/main" id="{014FFC80-97FD-F123-A30A-23A9E7A011AE}"/>
                </a:ext>
              </a:extLst>
            </p:cNvPr>
            <p:cNvSpPr/>
            <p:nvPr/>
          </p:nvSpPr>
          <p:spPr>
            <a:xfrm flipH="1">
              <a:off x="-14748" y="5141793"/>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47" name="Freeform: Shape 246">
              <a:extLst>
                <a:ext uri="{FF2B5EF4-FFF2-40B4-BE49-F238E27FC236}">
                  <a16:creationId xmlns:a16="http://schemas.microsoft.com/office/drawing/2014/main" id="{DEAE515D-702A-80E4-357C-14CEF3B50434}"/>
                </a:ext>
              </a:extLst>
            </p:cNvPr>
            <p:cNvSpPr/>
            <p:nvPr/>
          </p:nvSpPr>
          <p:spPr>
            <a:xfrm flipH="1">
              <a:off x="346351" y="5570003"/>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8" name="Freeform: Shape 247">
              <a:extLst>
                <a:ext uri="{FF2B5EF4-FFF2-40B4-BE49-F238E27FC236}">
                  <a16:creationId xmlns:a16="http://schemas.microsoft.com/office/drawing/2014/main" id="{8FAADDB1-30EB-4ED7-30B7-3F9D336EDB25}"/>
                </a:ext>
              </a:extLst>
            </p:cNvPr>
            <p:cNvSpPr/>
            <p:nvPr/>
          </p:nvSpPr>
          <p:spPr>
            <a:xfrm flipH="1">
              <a:off x="-14748" y="5355947"/>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9" name="Freeform: Shape 248">
              <a:extLst>
                <a:ext uri="{FF2B5EF4-FFF2-40B4-BE49-F238E27FC236}">
                  <a16:creationId xmlns:a16="http://schemas.microsoft.com/office/drawing/2014/main" id="{8BD5E610-A38F-7FF5-4610-FF72FAB45FD3}"/>
                </a:ext>
              </a:extLst>
            </p:cNvPr>
            <p:cNvSpPr/>
            <p:nvPr/>
          </p:nvSpPr>
          <p:spPr>
            <a:xfrm flipH="1">
              <a:off x="356063" y="5355947"/>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0" name="Freeform: Shape 249">
              <a:extLst>
                <a:ext uri="{FF2B5EF4-FFF2-40B4-BE49-F238E27FC236}">
                  <a16:creationId xmlns:a16="http://schemas.microsoft.com/office/drawing/2014/main" id="{A592AF9A-07CE-26D2-5D55-DAF5947C6F2C}"/>
                </a:ext>
              </a:extLst>
            </p:cNvPr>
            <p:cNvSpPr/>
            <p:nvPr/>
          </p:nvSpPr>
          <p:spPr>
            <a:xfrm flipH="1">
              <a:off x="-14748" y="4284692"/>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1" name="Freeform: Shape 250">
              <a:extLst>
                <a:ext uri="{FF2B5EF4-FFF2-40B4-BE49-F238E27FC236}">
                  <a16:creationId xmlns:a16="http://schemas.microsoft.com/office/drawing/2014/main" id="{318B4426-341A-9300-877E-552D11D80A53}"/>
                </a:ext>
              </a:extLst>
            </p:cNvPr>
            <p:cNvSpPr/>
            <p:nvPr/>
          </p:nvSpPr>
          <p:spPr>
            <a:xfrm flipH="1">
              <a:off x="346351" y="4712903"/>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2" name="Freeform: Shape 251">
              <a:extLst>
                <a:ext uri="{FF2B5EF4-FFF2-40B4-BE49-F238E27FC236}">
                  <a16:creationId xmlns:a16="http://schemas.microsoft.com/office/drawing/2014/main" id="{20CD79B9-84E7-AA2E-EBEB-E02D0A9F6AFA}"/>
                </a:ext>
              </a:extLst>
            </p:cNvPr>
            <p:cNvSpPr/>
            <p:nvPr/>
          </p:nvSpPr>
          <p:spPr>
            <a:xfrm flipH="1">
              <a:off x="-14748" y="4498846"/>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3" name="Freeform: Shape 252">
              <a:extLst>
                <a:ext uri="{FF2B5EF4-FFF2-40B4-BE49-F238E27FC236}">
                  <a16:creationId xmlns:a16="http://schemas.microsoft.com/office/drawing/2014/main" id="{B75C8333-4899-933D-EE71-D6C52A70B865}"/>
                </a:ext>
              </a:extLst>
            </p:cNvPr>
            <p:cNvSpPr/>
            <p:nvPr/>
          </p:nvSpPr>
          <p:spPr>
            <a:xfrm flipH="1">
              <a:off x="356063" y="4498846"/>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4" name="Freeform: Shape 253">
              <a:extLst>
                <a:ext uri="{FF2B5EF4-FFF2-40B4-BE49-F238E27FC236}">
                  <a16:creationId xmlns:a16="http://schemas.microsoft.com/office/drawing/2014/main" id="{7668571D-BDC5-805A-56A5-82C92B5587F0}"/>
                </a:ext>
              </a:extLst>
            </p:cNvPr>
            <p:cNvSpPr/>
            <p:nvPr/>
          </p:nvSpPr>
          <p:spPr>
            <a:xfrm flipH="1">
              <a:off x="-14748" y="3428369"/>
              <a:ext cx="741719" cy="856323"/>
            </a:xfrm>
            <a:custGeom>
              <a:avLst/>
              <a:gdLst>
                <a:gd name="connsiteX0" fmla="*/ 0 w 716046"/>
                <a:gd name="connsiteY0" fmla="*/ 620036 h 826683"/>
                <a:gd name="connsiteX1" fmla="*/ 358070 w 716046"/>
                <a:gd name="connsiteY1" fmla="*/ 826684 h 826683"/>
                <a:gd name="connsiteX2" fmla="*/ 716047 w 716046"/>
                <a:gd name="connsiteY2" fmla="*/ 620036 h 826683"/>
                <a:gd name="connsiteX3" fmla="*/ 716047 w 716046"/>
                <a:gd name="connsiteY3" fmla="*/ 206648 h 826683"/>
                <a:gd name="connsiteX4" fmla="*/ 358070 w 716046"/>
                <a:gd name="connsiteY4" fmla="*/ 0 h 826683"/>
                <a:gd name="connsiteX5" fmla="*/ 0 w 716046"/>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683">
                  <a:moveTo>
                    <a:pt x="0" y="620036"/>
                  </a:moveTo>
                  <a:lnTo>
                    <a:pt x="358070" y="826684"/>
                  </a:lnTo>
                  <a:lnTo>
                    <a:pt x="716047" y="620036"/>
                  </a:lnTo>
                  <a:lnTo>
                    <a:pt x="716047" y="206648"/>
                  </a:lnTo>
                  <a:lnTo>
                    <a:pt x="358070"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5" name="Freeform: Shape 254">
              <a:extLst>
                <a:ext uri="{FF2B5EF4-FFF2-40B4-BE49-F238E27FC236}">
                  <a16:creationId xmlns:a16="http://schemas.microsoft.com/office/drawing/2014/main" id="{6A1B4E7E-A80D-A993-01F4-796C196A09A1}"/>
                </a:ext>
              </a:extLst>
            </p:cNvPr>
            <p:cNvSpPr/>
            <p:nvPr/>
          </p:nvSpPr>
          <p:spPr>
            <a:xfrm flipH="1">
              <a:off x="346351" y="3856482"/>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6" name="Freeform: Shape 255">
              <a:extLst>
                <a:ext uri="{FF2B5EF4-FFF2-40B4-BE49-F238E27FC236}">
                  <a16:creationId xmlns:a16="http://schemas.microsoft.com/office/drawing/2014/main" id="{F06728A5-5440-6879-8F40-E5EAEE125FA9}"/>
                </a:ext>
              </a:extLst>
            </p:cNvPr>
            <p:cNvSpPr/>
            <p:nvPr/>
          </p:nvSpPr>
          <p:spPr>
            <a:xfrm flipH="1">
              <a:off x="-14748" y="3642425"/>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7" name="Freeform: Shape 256">
              <a:extLst>
                <a:ext uri="{FF2B5EF4-FFF2-40B4-BE49-F238E27FC236}">
                  <a16:creationId xmlns:a16="http://schemas.microsoft.com/office/drawing/2014/main" id="{1C540166-028C-5921-4527-638A5E50C75F}"/>
                </a:ext>
              </a:extLst>
            </p:cNvPr>
            <p:cNvSpPr/>
            <p:nvPr/>
          </p:nvSpPr>
          <p:spPr>
            <a:xfrm flipH="1">
              <a:off x="356063" y="3642425"/>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8" name="Freeform: Shape 257">
              <a:extLst>
                <a:ext uri="{FF2B5EF4-FFF2-40B4-BE49-F238E27FC236}">
                  <a16:creationId xmlns:a16="http://schemas.microsoft.com/office/drawing/2014/main" id="{C5E197FD-0DB1-A690-2C22-7B22AD934A69}"/>
                </a:ext>
              </a:extLst>
            </p:cNvPr>
            <p:cNvSpPr/>
            <p:nvPr/>
          </p:nvSpPr>
          <p:spPr>
            <a:xfrm flipH="1">
              <a:off x="-14748" y="2572240"/>
              <a:ext cx="741719" cy="856420"/>
            </a:xfrm>
            <a:custGeom>
              <a:avLst/>
              <a:gdLst>
                <a:gd name="connsiteX0" fmla="*/ 0 w 716046"/>
                <a:gd name="connsiteY0" fmla="*/ 620036 h 826777"/>
                <a:gd name="connsiteX1" fmla="*/ 358070 w 716046"/>
                <a:gd name="connsiteY1" fmla="*/ 826777 h 826777"/>
                <a:gd name="connsiteX2" fmla="*/ 716047 w 716046"/>
                <a:gd name="connsiteY2" fmla="*/ 620036 h 826777"/>
                <a:gd name="connsiteX3" fmla="*/ 716047 w 716046"/>
                <a:gd name="connsiteY3" fmla="*/ 206647 h 826777"/>
                <a:gd name="connsiteX4" fmla="*/ 358070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8070" y="826777"/>
                  </a:lnTo>
                  <a:lnTo>
                    <a:pt x="716047" y="620036"/>
                  </a:lnTo>
                  <a:lnTo>
                    <a:pt x="716047" y="206647"/>
                  </a:lnTo>
                  <a:lnTo>
                    <a:pt x="358070"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9" name="Freeform: Shape 258">
              <a:extLst>
                <a:ext uri="{FF2B5EF4-FFF2-40B4-BE49-F238E27FC236}">
                  <a16:creationId xmlns:a16="http://schemas.microsoft.com/office/drawing/2014/main" id="{2AFA887C-BF52-8FBA-A0DA-C7FB2F27C96B}"/>
                </a:ext>
              </a:extLst>
            </p:cNvPr>
            <p:cNvSpPr/>
            <p:nvPr/>
          </p:nvSpPr>
          <p:spPr>
            <a:xfrm flipH="1">
              <a:off x="346351" y="3000451"/>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0" name="Freeform: Shape 259">
              <a:extLst>
                <a:ext uri="{FF2B5EF4-FFF2-40B4-BE49-F238E27FC236}">
                  <a16:creationId xmlns:a16="http://schemas.microsoft.com/office/drawing/2014/main" id="{6274FAC2-ECAF-20AC-E7F2-9551A2210968}"/>
                </a:ext>
              </a:extLst>
            </p:cNvPr>
            <p:cNvSpPr/>
            <p:nvPr/>
          </p:nvSpPr>
          <p:spPr>
            <a:xfrm flipH="1">
              <a:off x="-14748" y="2786296"/>
              <a:ext cx="370811" cy="214153"/>
            </a:xfrm>
            <a:custGeom>
              <a:avLst/>
              <a:gdLst>
                <a:gd name="connsiteX0" fmla="*/ 357976 w 357976"/>
                <a:gd name="connsiteY0" fmla="*/ 0 h 206741"/>
                <a:gd name="connsiteX1" fmla="*/ -1 w 357976"/>
                <a:gd name="connsiteY1" fmla="*/ 206741 h 206741"/>
              </a:gdLst>
              <a:ahLst/>
              <a:cxnLst>
                <a:cxn ang="0">
                  <a:pos x="connsiteX0" y="connsiteY0"/>
                </a:cxn>
                <a:cxn ang="0">
                  <a:pos x="connsiteX1" y="connsiteY1"/>
                </a:cxn>
              </a:cxnLst>
              <a:rect l="l" t="t" r="r" b="b"/>
              <a:pathLst>
                <a:path w="357976" h="206741">
                  <a:moveTo>
                    <a:pt x="357976" y="0"/>
                  </a:moveTo>
                  <a:lnTo>
                    <a:pt x="-1"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1" name="Freeform: Shape 260">
              <a:extLst>
                <a:ext uri="{FF2B5EF4-FFF2-40B4-BE49-F238E27FC236}">
                  <a16:creationId xmlns:a16="http://schemas.microsoft.com/office/drawing/2014/main" id="{35AAE8ED-C14A-A018-10C6-654E46311AC5}"/>
                </a:ext>
              </a:extLst>
            </p:cNvPr>
            <p:cNvSpPr/>
            <p:nvPr/>
          </p:nvSpPr>
          <p:spPr>
            <a:xfrm flipH="1">
              <a:off x="356063" y="2786296"/>
              <a:ext cx="370908" cy="214153"/>
            </a:xfrm>
            <a:custGeom>
              <a:avLst/>
              <a:gdLst>
                <a:gd name="connsiteX0" fmla="*/ 358070 w 358070"/>
                <a:gd name="connsiteY0" fmla="*/ 206741 h 206741"/>
                <a:gd name="connsiteX1" fmla="*/ 0 w 358070"/>
                <a:gd name="connsiteY1" fmla="*/ 0 h 206741"/>
              </a:gdLst>
              <a:ahLst/>
              <a:cxnLst>
                <a:cxn ang="0">
                  <a:pos x="connsiteX0" y="connsiteY0"/>
                </a:cxn>
                <a:cxn ang="0">
                  <a:pos x="connsiteX1" y="connsiteY1"/>
                </a:cxn>
              </a:cxnLst>
              <a:rect l="l" t="t" r="r" b="b"/>
              <a:pathLst>
                <a:path w="358070" h="206741">
                  <a:moveTo>
                    <a:pt x="358070"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2" name="Freeform: Shape 261">
              <a:extLst>
                <a:ext uri="{FF2B5EF4-FFF2-40B4-BE49-F238E27FC236}">
                  <a16:creationId xmlns:a16="http://schemas.microsoft.com/office/drawing/2014/main" id="{CD7C74A6-5B86-F66B-F96D-31D8F9729FB9}"/>
                </a:ext>
              </a:extLst>
            </p:cNvPr>
            <p:cNvSpPr/>
            <p:nvPr/>
          </p:nvSpPr>
          <p:spPr>
            <a:xfrm flipH="1">
              <a:off x="-14748" y="1715819"/>
              <a:ext cx="741719" cy="856420"/>
            </a:xfrm>
            <a:custGeom>
              <a:avLst/>
              <a:gdLst>
                <a:gd name="connsiteX0" fmla="*/ 0 w 716046"/>
                <a:gd name="connsiteY0" fmla="*/ 620130 h 826777"/>
                <a:gd name="connsiteX1" fmla="*/ 358070 w 716046"/>
                <a:gd name="connsiteY1" fmla="*/ 826778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8"/>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63" name="Freeform: Shape 262">
              <a:extLst>
                <a:ext uri="{FF2B5EF4-FFF2-40B4-BE49-F238E27FC236}">
                  <a16:creationId xmlns:a16="http://schemas.microsoft.com/office/drawing/2014/main" id="{5E9232AA-FF8C-A729-11DC-B2B73E9B9EFD}"/>
                </a:ext>
              </a:extLst>
            </p:cNvPr>
            <p:cNvSpPr/>
            <p:nvPr/>
          </p:nvSpPr>
          <p:spPr>
            <a:xfrm flipH="1">
              <a:off x="346351" y="214402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4" name="Freeform: Shape 263">
              <a:extLst>
                <a:ext uri="{FF2B5EF4-FFF2-40B4-BE49-F238E27FC236}">
                  <a16:creationId xmlns:a16="http://schemas.microsoft.com/office/drawing/2014/main" id="{898EF19B-9570-78F2-84AD-388D43DE5553}"/>
                </a:ext>
              </a:extLst>
            </p:cNvPr>
            <p:cNvSpPr/>
            <p:nvPr/>
          </p:nvSpPr>
          <p:spPr>
            <a:xfrm flipH="1">
              <a:off x="-14748" y="1929973"/>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5" name="Freeform: Shape 264">
              <a:extLst>
                <a:ext uri="{FF2B5EF4-FFF2-40B4-BE49-F238E27FC236}">
                  <a16:creationId xmlns:a16="http://schemas.microsoft.com/office/drawing/2014/main" id="{CF283D04-74DE-12D9-470C-C9725739327A}"/>
                </a:ext>
              </a:extLst>
            </p:cNvPr>
            <p:cNvSpPr/>
            <p:nvPr/>
          </p:nvSpPr>
          <p:spPr>
            <a:xfrm flipH="1">
              <a:off x="356063" y="1929973"/>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6" name="Freeform: Shape 265">
              <a:extLst>
                <a:ext uri="{FF2B5EF4-FFF2-40B4-BE49-F238E27FC236}">
                  <a16:creationId xmlns:a16="http://schemas.microsoft.com/office/drawing/2014/main" id="{F0D53435-FE5E-DECE-4522-AFC6390D8A9B}"/>
                </a:ext>
              </a:extLst>
            </p:cNvPr>
            <p:cNvSpPr/>
            <p:nvPr/>
          </p:nvSpPr>
          <p:spPr>
            <a:xfrm flipH="1">
              <a:off x="-14748" y="858719"/>
              <a:ext cx="741719" cy="856420"/>
            </a:xfrm>
            <a:custGeom>
              <a:avLst/>
              <a:gdLst>
                <a:gd name="connsiteX0" fmla="*/ 0 w 716046"/>
                <a:gd name="connsiteY0" fmla="*/ 620036 h 826777"/>
                <a:gd name="connsiteX1" fmla="*/ 358070 w 716046"/>
                <a:gd name="connsiteY1" fmla="*/ 826777 h 826777"/>
                <a:gd name="connsiteX2" fmla="*/ 716047 w 716046"/>
                <a:gd name="connsiteY2" fmla="*/ 620036 h 826777"/>
                <a:gd name="connsiteX3" fmla="*/ 716047 w 716046"/>
                <a:gd name="connsiteY3" fmla="*/ 206647 h 826777"/>
                <a:gd name="connsiteX4" fmla="*/ 358070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8070" y="826777"/>
                  </a:lnTo>
                  <a:lnTo>
                    <a:pt x="716047" y="620036"/>
                  </a:lnTo>
                  <a:lnTo>
                    <a:pt x="716047" y="206647"/>
                  </a:lnTo>
                  <a:lnTo>
                    <a:pt x="358070"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67" name="Freeform: Shape 266">
              <a:extLst>
                <a:ext uri="{FF2B5EF4-FFF2-40B4-BE49-F238E27FC236}">
                  <a16:creationId xmlns:a16="http://schemas.microsoft.com/office/drawing/2014/main" id="{0B7038DB-129E-D563-A1E8-07B16A948F19}"/>
                </a:ext>
              </a:extLst>
            </p:cNvPr>
            <p:cNvSpPr/>
            <p:nvPr/>
          </p:nvSpPr>
          <p:spPr>
            <a:xfrm flipH="1">
              <a:off x="346351" y="128692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8" name="Freeform: Shape 267">
              <a:extLst>
                <a:ext uri="{FF2B5EF4-FFF2-40B4-BE49-F238E27FC236}">
                  <a16:creationId xmlns:a16="http://schemas.microsoft.com/office/drawing/2014/main" id="{8F25D13E-6731-5277-2571-C8C31A33B09B}"/>
                </a:ext>
              </a:extLst>
            </p:cNvPr>
            <p:cNvSpPr/>
            <p:nvPr/>
          </p:nvSpPr>
          <p:spPr>
            <a:xfrm flipH="1">
              <a:off x="-14748" y="1072775"/>
              <a:ext cx="370811" cy="214153"/>
            </a:xfrm>
            <a:custGeom>
              <a:avLst/>
              <a:gdLst>
                <a:gd name="connsiteX0" fmla="*/ 357976 w 357976"/>
                <a:gd name="connsiteY0" fmla="*/ 0 h 206741"/>
                <a:gd name="connsiteX1" fmla="*/ -1 w 357976"/>
                <a:gd name="connsiteY1" fmla="*/ 206741 h 206741"/>
              </a:gdLst>
              <a:ahLst/>
              <a:cxnLst>
                <a:cxn ang="0">
                  <a:pos x="connsiteX0" y="connsiteY0"/>
                </a:cxn>
                <a:cxn ang="0">
                  <a:pos x="connsiteX1" y="connsiteY1"/>
                </a:cxn>
              </a:cxnLst>
              <a:rect l="l" t="t" r="r" b="b"/>
              <a:pathLst>
                <a:path w="357976" h="206741">
                  <a:moveTo>
                    <a:pt x="357976" y="0"/>
                  </a:moveTo>
                  <a:lnTo>
                    <a:pt x="-1"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9" name="Freeform: Shape 268">
              <a:extLst>
                <a:ext uri="{FF2B5EF4-FFF2-40B4-BE49-F238E27FC236}">
                  <a16:creationId xmlns:a16="http://schemas.microsoft.com/office/drawing/2014/main" id="{19C75B2D-7C31-2E08-3BF4-FEAEBEF4A413}"/>
                </a:ext>
              </a:extLst>
            </p:cNvPr>
            <p:cNvSpPr/>
            <p:nvPr/>
          </p:nvSpPr>
          <p:spPr>
            <a:xfrm flipH="1">
              <a:off x="356063" y="1072775"/>
              <a:ext cx="370908" cy="214153"/>
            </a:xfrm>
            <a:custGeom>
              <a:avLst/>
              <a:gdLst>
                <a:gd name="connsiteX0" fmla="*/ 358070 w 358070"/>
                <a:gd name="connsiteY0" fmla="*/ 206741 h 206741"/>
                <a:gd name="connsiteX1" fmla="*/ 0 w 358070"/>
                <a:gd name="connsiteY1" fmla="*/ 0 h 206741"/>
              </a:gdLst>
              <a:ahLst/>
              <a:cxnLst>
                <a:cxn ang="0">
                  <a:pos x="connsiteX0" y="connsiteY0"/>
                </a:cxn>
                <a:cxn ang="0">
                  <a:pos x="connsiteX1" y="connsiteY1"/>
                </a:cxn>
              </a:cxnLst>
              <a:rect l="l" t="t" r="r" b="b"/>
              <a:pathLst>
                <a:path w="358070" h="206741">
                  <a:moveTo>
                    <a:pt x="358070"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0" name="Freeform: Shape 269">
              <a:extLst>
                <a:ext uri="{FF2B5EF4-FFF2-40B4-BE49-F238E27FC236}">
                  <a16:creationId xmlns:a16="http://schemas.microsoft.com/office/drawing/2014/main" id="{7E357C14-8C84-7D27-E978-B9236CA47100}"/>
                </a:ext>
              </a:extLst>
            </p:cNvPr>
            <p:cNvSpPr/>
            <p:nvPr/>
          </p:nvSpPr>
          <p:spPr>
            <a:xfrm flipH="1">
              <a:off x="-14748" y="2298"/>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71" name="Freeform: Shape 270">
              <a:extLst>
                <a:ext uri="{FF2B5EF4-FFF2-40B4-BE49-F238E27FC236}">
                  <a16:creationId xmlns:a16="http://schemas.microsoft.com/office/drawing/2014/main" id="{09808EE0-165F-3521-8424-DB4363DFB786}"/>
                </a:ext>
              </a:extLst>
            </p:cNvPr>
            <p:cNvSpPr/>
            <p:nvPr/>
          </p:nvSpPr>
          <p:spPr>
            <a:xfrm flipH="1">
              <a:off x="346351" y="43050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2" name="Freeform: Shape 271">
              <a:extLst>
                <a:ext uri="{FF2B5EF4-FFF2-40B4-BE49-F238E27FC236}">
                  <a16:creationId xmlns:a16="http://schemas.microsoft.com/office/drawing/2014/main" id="{2B406726-8A7F-A6A5-4C6A-7DE757E05C7C}"/>
                </a:ext>
              </a:extLst>
            </p:cNvPr>
            <p:cNvSpPr/>
            <p:nvPr/>
          </p:nvSpPr>
          <p:spPr>
            <a:xfrm flipH="1">
              <a:off x="-14748" y="216451"/>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3" name="Freeform: Shape 272">
              <a:extLst>
                <a:ext uri="{FF2B5EF4-FFF2-40B4-BE49-F238E27FC236}">
                  <a16:creationId xmlns:a16="http://schemas.microsoft.com/office/drawing/2014/main" id="{3879B1B7-B341-A2E0-D53A-D955AB01910B}"/>
                </a:ext>
              </a:extLst>
            </p:cNvPr>
            <p:cNvSpPr/>
            <p:nvPr/>
          </p:nvSpPr>
          <p:spPr>
            <a:xfrm flipH="1">
              <a:off x="356063" y="216451"/>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grpSp>
      <p:sp>
        <p:nvSpPr>
          <p:cNvPr id="142" name="Rectangle 141">
            <a:extLst>
              <a:ext uri="{FF2B5EF4-FFF2-40B4-BE49-F238E27FC236}">
                <a16:creationId xmlns:a16="http://schemas.microsoft.com/office/drawing/2014/main" id="{292C7F84-3091-F0B5-9A21-47F098756C6A}"/>
              </a:ext>
            </a:extLst>
          </p:cNvPr>
          <p:cNvSpPr/>
          <p:nvPr/>
        </p:nvSpPr>
        <p:spPr>
          <a:xfrm>
            <a:off x="6943786" y="0"/>
            <a:ext cx="2225620" cy="5143500"/>
          </a:xfrm>
          <a:prstGeom prst="rect">
            <a:avLst/>
          </a:prstGeom>
          <a:gradFill flip="none" rotWithShape="1">
            <a:gsLst>
              <a:gs pos="2500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4" name="Rectangle 273">
            <a:extLst>
              <a:ext uri="{FF2B5EF4-FFF2-40B4-BE49-F238E27FC236}">
                <a16:creationId xmlns:a16="http://schemas.microsoft.com/office/drawing/2014/main" id="{B858FAD4-3B59-40B9-9425-B2C42408D63F}"/>
              </a:ext>
            </a:extLst>
          </p:cNvPr>
          <p:cNvSpPr/>
          <p:nvPr userDrawn="1"/>
        </p:nvSpPr>
        <p:spPr>
          <a:xfrm>
            <a:off x="844615"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5" name="Rectangle 274">
            <a:extLst>
              <a:ext uri="{FF2B5EF4-FFF2-40B4-BE49-F238E27FC236}">
                <a16:creationId xmlns:a16="http://schemas.microsoft.com/office/drawing/2014/main" id="{6ECAA8A9-CB54-B54E-4343-EFD8253E442D}"/>
              </a:ext>
            </a:extLst>
          </p:cNvPr>
          <p:cNvSpPr/>
          <p:nvPr userDrawn="1"/>
        </p:nvSpPr>
        <p:spPr>
          <a:xfrm>
            <a:off x="3387356"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8" name="Rectangle 277">
            <a:extLst>
              <a:ext uri="{FF2B5EF4-FFF2-40B4-BE49-F238E27FC236}">
                <a16:creationId xmlns:a16="http://schemas.microsoft.com/office/drawing/2014/main" id="{56A0A585-44B6-F244-9CBB-FED74A3A2E4C}"/>
              </a:ext>
            </a:extLst>
          </p:cNvPr>
          <p:cNvSpPr/>
          <p:nvPr userDrawn="1"/>
        </p:nvSpPr>
        <p:spPr>
          <a:xfrm>
            <a:off x="5928017"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85" name="Picture Placeholder 284">
            <a:extLst>
              <a:ext uri="{FF2B5EF4-FFF2-40B4-BE49-F238E27FC236}">
                <a16:creationId xmlns:a16="http://schemas.microsoft.com/office/drawing/2014/main" id="{964C5CD1-869D-98F0-DA33-5E6BE1EF8959}"/>
              </a:ext>
            </a:extLst>
          </p:cNvPr>
          <p:cNvSpPr>
            <a:spLocks noGrp="1"/>
          </p:cNvSpPr>
          <p:nvPr userDrawn="1">
            <p:ph type="pic" sz="quarter" idx="13"/>
          </p:nvPr>
        </p:nvSpPr>
        <p:spPr>
          <a:xfrm>
            <a:off x="844615"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284" name="Picture Placeholder 283">
            <a:extLst>
              <a:ext uri="{FF2B5EF4-FFF2-40B4-BE49-F238E27FC236}">
                <a16:creationId xmlns:a16="http://schemas.microsoft.com/office/drawing/2014/main" id="{79B765C4-5FA7-1687-4423-A9E76E9E623A}"/>
              </a:ext>
            </a:extLst>
          </p:cNvPr>
          <p:cNvSpPr>
            <a:spLocks noGrp="1"/>
          </p:cNvSpPr>
          <p:nvPr userDrawn="1">
            <p:ph type="pic" sz="quarter" idx="14"/>
          </p:nvPr>
        </p:nvSpPr>
        <p:spPr>
          <a:xfrm>
            <a:off x="3387356"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283" name="Picture Placeholder 282">
            <a:extLst>
              <a:ext uri="{FF2B5EF4-FFF2-40B4-BE49-F238E27FC236}">
                <a16:creationId xmlns:a16="http://schemas.microsoft.com/office/drawing/2014/main" id="{BFB745FC-3021-1718-8F12-5652F49B5BD9}"/>
              </a:ext>
            </a:extLst>
          </p:cNvPr>
          <p:cNvSpPr>
            <a:spLocks noGrp="1"/>
          </p:cNvSpPr>
          <p:nvPr userDrawn="1">
            <p:ph type="pic" sz="quarter" idx="15"/>
          </p:nvPr>
        </p:nvSpPr>
        <p:spPr>
          <a:xfrm>
            <a:off x="5928017"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extLst>
      <p:ext uri="{BB962C8B-B14F-4D97-AF65-F5344CB8AC3E}">
        <p14:creationId xmlns:p14="http://schemas.microsoft.com/office/powerpoint/2010/main" val="1678083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 1">
    <p:spTree>
      <p:nvGrpSpPr>
        <p:cNvPr id="1" name=""/>
        <p:cNvGrpSpPr/>
        <p:nvPr/>
      </p:nvGrpSpPr>
      <p:grpSpPr>
        <a:xfrm>
          <a:off x="0" y="0"/>
          <a:ext cx="0" cy="0"/>
          <a:chOff x="0" y="0"/>
          <a:chExt cx="0" cy="0"/>
        </a:xfrm>
      </p:grpSpPr>
      <p:sp>
        <p:nvSpPr>
          <p:cNvPr id="33" name="Text Placeholder 28">
            <a:extLst>
              <a:ext uri="{FF2B5EF4-FFF2-40B4-BE49-F238E27FC236}">
                <a16:creationId xmlns:a16="http://schemas.microsoft.com/office/drawing/2014/main" id="{1F693764-D452-5E3C-8672-7D31D8E432E4}"/>
              </a:ext>
            </a:extLst>
          </p:cNvPr>
          <p:cNvSpPr>
            <a:spLocks noGrp="1"/>
          </p:cNvSpPr>
          <p:nvPr>
            <p:ph type="body" sz="quarter" idx="11" hasCustomPrompt="1"/>
          </p:nvPr>
        </p:nvSpPr>
        <p:spPr>
          <a:xfrm>
            <a:off x="626843" y="195262"/>
            <a:ext cx="3396561" cy="1033463"/>
          </a:xfrm>
        </p:spPr>
        <p:txBody>
          <a:bodyPr anchor="b">
            <a:noAutofit/>
          </a:bodyPr>
          <a:lstStyle>
            <a:lvl1pPr marL="0" indent="0">
              <a:buFontTx/>
              <a:buNone/>
              <a:defRPr sz="4050">
                <a:solidFill>
                  <a:schemeClr val="accent2"/>
                </a:solidFill>
                <a:latin typeface="Segoe UI Black" panose="020B0A02040204020203" pitchFamily="34" charset="0"/>
                <a:ea typeface="Segoe UI Black" panose="020B0A02040204020203" pitchFamily="34" charset="0"/>
              </a:defRPr>
            </a:lvl1pPr>
            <a:lvl2pPr marL="457121" indent="0">
              <a:buFontTx/>
              <a:buNone/>
              <a:defRPr/>
            </a:lvl2pPr>
            <a:lvl3pPr marL="914240" indent="0">
              <a:buFontTx/>
              <a:buNone/>
              <a:defRPr/>
            </a:lvl3pPr>
            <a:lvl4pPr marL="1371360" indent="0">
              <a:buFontTx/>
              <a:buNone/>
              <a:defRPr/>
            </a:lvl4pPr>
            <a:lvl5pPr marL="1828480" indent="0">
              <a:buFontTx/>
              <a:buNone/>
              <a:defRPr/>
            </a:lvl5pPr>
          </a:lstStyle>
          <a:p>
            <a:pPr lvl="0"/>
            <a:r>
              <a:rPr lang="en-US" dirty="0"/>
              <a:t>CLICK TO EDIT</a:t>
            </a:r>
            <a:endParaRPr lang="en-IN" dirty="0"/>
          </a:p>
        </p:txBody>
      </p:sp>
      <p:sp>
        <p:nvSpPr>
          <p:cNvPr id="34" name="Text Placeholder 28">
            <a:extLst>
              <a:ext uri="{FF2B5EF4-FFF2-40B4-BE49-F238E27FC236}">
                <a16:creationId xmlns:a16="http://schemas.microsoft.com/office/drawing/2014/main" id="{51E75FA9-473A-52CC-A291-A793787847EE}"/>
              </a:ext>
            </a:extLst>
          </p:cNvPr>
          <p:cNvSpPr>
            <a:spLocks noGrp="1"/>
          </p:cNvSpPr>
          <p:nvPr>
            <p:ph type="body" sz="quarter" idx="12"/>
          </p:nvPr>
        </p:nvSpPr>
        <p:spPr>
          <a:xfrm>
            <a:off x="626843" y="1371599"/>
            <a:ext cx="3396561" cy="1064174"/>
          </a:xfrm>
        </p:spPr>
        <p:txBody>
          <a:bodyPr>
            <a:normAutofit/>
          </a:bodyPr>
          <a:lstStyle>
            <a:lvl1pPr marL="0" indent="0">
              <a:buFontTx/>
              <a:buNone/>
              <a:defRPr sz="3000" b="1">
                <a:solidFill>
                  <a:schemeClr val="tx2"/>
                </a:solidFill>
                <a:latin typeface="Segoe UI Black" panose="020B0A02040204020203" pitchFamily="34" charset="0"/>
                <a:ea typeface="Segoe UI Black" panose="020B0A02040204020203" pitchFamily="34" charset="0"/>
              </a:defRPr>
            </a:lvl1pPr>
            <a:lvl2pPr marL="457121" indent="0">
              <a:buFontTx/>
              <a:buNone/>
              <a:defRPr/>
            </a:lvl2pPr>
            <a:lvl3pPr marL="914240" indent="0">
              <a:buFontTx/>
              <a:buNone/>
              <a:defRPr/>
            </a:lvl3pPr>
            <a:lvl4pPr marL="1371360" indent="0">
              <a:buFontTx/>
              <a:buNone/>
              <a:defRPr/>
            </a:lvl4pPr>
            <a:lvl5pPr marL="1828480" indent="0">
              <a:buFontTx/>
              <a:buNone/>
              <a:defRPr/>
            </a:lvl5pPr>
          </a:lstStyle>
          <a:p>
            <a:pPr lvl="0"/>
            <a:r>
              <a:rPr lang="en-US" dirty="0"/>
              <a:t>Click to edit</a:t>
            </a:r>
            <a:endParaRPr lang="en-IN" dirty="0"/>
          </a:p>
        </p:txBody>
      </p:sp>
      <p:sp>
        <p:nvSpPr>
          <p:cNvPr id="35" name="Text Placeholder 28">
            <a:extLst>
              <a:ext uri="{FF2B5EF4-FFF2-40B4-BE49-F238E27FC236}">
                <a16:creationId xmlns:a16="http://schemas.microsoft.com/office/drawing/2014/main" id="{7534DC2A-DAB0-0C0A-C5E0-68296A9A2FB3}"/>
              </a:ext>
            </a:extLst>
          </p:cNvPr>
          <p:cNvSpPr>
            <a:spLocks noGrp="1"/>
          </p:cNvSpPr>
          <p:nvPr>
            <p:ph type="body" sz="quarter" idx="13"/>
          </p:nvPr>
        </p:nvSpPr>
        <p:spPr>
          <a:xfrm>
            <a:off x="626843" y="2600818"/>
            <a:ext cx="3396561" cy="1969154"/>
          </a:xfrm>
        </p:spPr>
        <p:txBody>
          <a:bodyPr>
            <a:normAutofit/>
          </a:bodyPr>
          <a:lstStyle>
            <a:lvl1pPr marL="0" indent="0">
              <a:lnSpc>
                <a:spcPct val="110000"/>
              </a:lnSpc>
              <a:spcBef>
                <a:spcPts val="0"/>
              </a:spcBef>
              <a:buFontTx/>
              <a:buNone/>
              <a:defRPr sz="1050">
                <a:solidFill>
                  <a:schemeClr val="tx1">
                    <a:lumMod val="65000"/>
                    <a:lumOff val="35000"/>
                  </a:schemeClr>
                </a:solidFill>
                <a:latin typeface="+mn-lt"/>
                <a:ea typeface="Segoe UI Black" panose="020B0A02040204020203" pitchFamily="34" charset="0"/>
              </a:defRPr>
            </a:lvl1pPr>
            <a:lvl2pPr marL="457121" indent="0">
              <a:buFontTx/>
              <a:buNone/>
              <a:defRPr/>
            </a:lvl2pPr>
            <a:lvl3pPr marL="914240" indent="0">
              <a:buFontTx/>
              <a:buNone/>
              <a:defRPr/>
            </a:lvl3pPr>
            <a:lvl4pPr marL="1371360" indent="0">
              <a:buFontTx/>
              <a:buNone/>
              <a:defRPr/>
            </a:lvl4pPr>
            <a:lvl5pPr marL="1828480" indent="0">
              <a:buFontTx/>
              <a:buNone/>
              <a:defRPr/>
            </a:lvl5pPr>
          </a:lstStyle>
          <a:p>
            <a:pPr lvl="0"/>
            <a:r>
              <a:rPr lang="en-US" dirty="0"/>
              <a:t>Click to edit</a:t>
            </a:r>
            <a:endParaRPr lang="en-IN" dirty="0"/>
          </a:p>
        </p:txBody>
      </p:sp>
    </p:spTree>
    <p:extLst>
      <p:ext uri="{BB962C8B-B14F-4D97-AF65-F5344CB8AC3E}">
        <p14:creationId xmlns:p14="http://schemas.microsoft.com/office/powerpoint/2010/main" val="3166894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2" name="Title 1"/>
          <p:cNvSpPr>
            <a:spLocks noGrp="1"/>
          </p:cNvSpPr>
          <p:nvPr>
            <p:ph type="title"/>
          </p:nvPr>
        </p:nvSpPr>
        <p:spPr>
          <a:xfrm>
            <a:off x="1235962" y="71442"/>
            <a:ext cx="6668745" cy="226219"/>
          </a:xfrm>
          <a:prstGeom prst="rect">
            <a:avLst/>
          </a:prstGeom>
        </p:spPr>
        <p:txBody>
          <a:bodyPr lIns="19041" tIns="9524" rIns="19041" bIns="9524"/>
          <a:lstStyle>
            <a:lvl1pPr>
              <a:defRPr b="1"/>
            </a:lvl1pPr>
          </a:lstStyle>
          <a:p>
            <a:r>
              <a:rPr lang="en-US"/>
              <a:t>Click to edit Master title style</a:t>
            </a:r>
            <a:endParaRPr lang="en-US" dirty="0"/>
          </a:p>
        </p:txBody>
      </p:sp>
      <p:sp>
        <p:nvSpPr>
          <p:cNvPr id="4" name="Text Placeholder 3"/>
          <p:cNvSpPr>
            <a:spLocks noGrp="1"/>
          </p:cNvSpPr>
          <p:nvPr>
            <p:ph type="body" sz="quarter" idx="10"/>
          </p:nvPr>
        </p:nvSpPr>
        <p:spPr>
          <a:xfrm>
            <a:off x="188373" y="938189"/>
            <a:ext cx="2095170"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6" name="Text Placeholder 5"/>
          <p:cNvSpPr>
            <a:spLocks noGrp="1"/>
          </p:cNvSpPr>
          <p:nvPr>
            <p:ph type="body" sz="quarter" idx="11"/>
          </p:nvPr>
        </p:nvSpPr>
        <p:spPr>
          <a:xfrm>
            <a:off x="192156" y="816288"/>
            <a:ext cx="2093516"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14" name="Picture Placeholder 13"/>
          <p:cNvSpPr>
            <a:spLocks noGrp="1"/>
          </p:cNvSpPr>
          <p:nvPr>
            <p:ph type="pic" sz="quarter" idx="15"/>
          </p:nvPr>
        </p:nvSpPr>
        <p:spPr>
          <a:xfrm>
            <a:off x="190500" y="178597"/>
            <a:ext cx="920750" cy="392906"/>
          </a:xfrm>
          <a:prstGeom prst="rect">
            <a:avLst/>
          </a:prstGeom>
        </p:spPr>
        <p:txBody>
          <a:bodyPr lIns="19041" tIns="9524" rIns="19041" bIns="9524" rtlCol="0" anchor="ctr">
            <a:normAutofit/>
          </a:bodyPr>
          <a:lstStyle>
            <a:lvl1pPr algn="ctr">
              <a:buNone/>
              <a:defRPr sz="675">
                <a:solidFill>
                  <a:schemeClr val="bg1"/>
                </a:solidFill>
              </a:defRPr>
            </a:lvl1pPr>
          </a:lstStyle>
          <a:p>
            <a:pPr lvl="0"/>
            <a:r>
              <a:rPr lang="en-US" noProof="0" dirty="0"/>
              <a:t>Click icon to add picture</a:t>
            </a:r>
          </a:p>
        </p:txBody>
      </p:sp>
      <p:sp>
        <p:nvSpPr>
          <p:cNvPr id="18" name="Picture Placeholder 13"/>
          <p:cNvSpPr>
            <a:spLocks noGrp="1"/>
          </p:cNvSpPr>
          <p:nvPr>
            <p:ph type="pic" sz="quarter" idx="18"/>
          </p:nvPr>
        </p:nvSpPr>
        <p:spPr>
          <a:xfrm>
            <a:off x="8032750" y="190503"/>
            <a:ext cx="920750" cy="392906"/>
          </a:xfrm>
          <a:prstGeom prst="rect">
            <a:avLst/>
          </a:prstGeom>
        </p:spPr>
        <p:txBody>
          <a:bodyPr lIns="19041" tIns="9524" rIns="19041" bIns="9524" rtlCol="0" anchor="ctr">
            <a:normAutofit/>
          </a:bodyPr>
          <a:lstStyle>
            <a:lvl1pPr algn="ctr">
              <a:buNone/>
              <a:defRPr sz="675">
                <a:solidFill>
                  <a:schemeClr val="bg1"/>
                </a:solidFill>
              </a:defRPr>
            </a:lvl1pPr>
          </a:lstStyle>
          <a:p>
            <a:pPr lvl="0"/>
            <a:r>
              <a:rPr lang="en-US" noProof="0" dirty="0"/>
              <a:t>Click icon to add picture</a:t>
            </a:r>
          </a:p>
        </p:txBody>
      </p:sp>
      <p:sp>
        <p:nvSpPr>
          <p:cNvPr id="20" name="Text Placeholder 5"/>
          <p:cNvSpPr>
            <a:spLocks noGrp="1"/>
          </p:cNvSpPr>
          <p:nvPr>
            <p:ph type="body" sz="quarter" idx="20"/>
          </p:nvPr>
        </p:nvSpPr>
        <p:spPr>
          <a:xfrm>
            <a:off x="192156" y="2214223"/>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21" name="Text Placeholder 3"/>
          <p:cNvSpPr>
            <a:spLocks noGrp="1"/>
          </p:cNvSpPr>
          <p:nvPr>
            <p:ph type="body" sz="quarter" idx="21"/>
          </p:nvPr>
        </p:nvSpPr>
        <p:spPr>
          <a:xfrm>
            <a:off x="2413994" y="936948"/>
            <a:ext cx="2093516"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22" name="Text Placeholder 5"/>
          <p:cNvSpPr>
            <a:spLocks noGrp="1"/>
          </p:cNvSpPr>
          <p:nvPr>
            <p:ph type="body" sz="quarter" idx="22"/>
          </p:nvPr>
        </p:nvSpPr>
        <p:spPr>
          <a:xfrm>
            <a:off x="2413994" y="816288"/>
            <a:ext cx="2093516"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23" name="Text Placeholder 3"/>
          <p:cNvSpPr>
            <a:spLocks noGrp="1"/>
          </p:cNvSpPr>
          <p:nvPr>
            <p:ph type="body" sz="quarter" idx="23"/>
          </p:nvPr>
        </p:nvSpPr>
        <p:spPr>
          <a:xfrm>
            <a:off x="4637154" y="938189"/>
            <a:ext cx="2093516"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24" name="Text Placeholder 5"/>
          <p:cNvSpPr>
            <a:spLocks noGrp="1"/>
          </p:cNvSpPr>
          <p:nvPr>
            <p:ph type="body" sz="quarter" idx="24"/>
          </p:nvPr>
        </p:nvSpPr>
        <p:spPr>
          <a:xfrm>
            <a:off x="4635500" y="815049"/>
            <a:ext cx="2095500"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5"/>
          </p:nvPr>
        </p:nvSpPr>
        <p:spPr>
          <a:xfrm>
            <a:off x="6859327" y="816288"/>
            <a:ext cx="2093129"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26" name="Text Placeholder 3"/>
          <p:cNvSpPr>
            <a:spLocks noGrp="1"/>
          </p:cNvSpPr>
          <p:nvPr>
            <p:ph type="body" sz="quarter" idx="26"/>
          </p:nvPr>
        </p:nvSpPr>
        <p:spPr>
          <a:xfrm>
            <a:off x="6859327" y="938189"/>
            <a:ext cx="2093129"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27" name="Text Placeholder 5"/>
          <p:cNvSpPr>
            <a:spLocks noGrp="1"/>
          </p:cNvSpPr>
          <p:nvPr>
            <p:ph type="body" sz="quarter" idx="27"/>
          </p:nvPr>
        </p:nvSpPr>
        <p:spPr>
          <a:xfrm>
            <a:off x="6858142" y="2223634"/>
            <a:ext cx="2093129"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28" name="Text Placeholder 3"/>
          <p:cNvSpPr>
            <a:spLocks noGrp="1"/>
          </p:cNvSpPr>
          <p:nvPr>
            <p:ph type="body" sz="quarter" idx="28"/>
          </p:nvPr>
        </p:nvSpPr>
        <p:spPr>
          <a:xfrm>
            <a:off x="6874542" y="2345533"/>
            <a:ext cx="2094177"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29" name="Text Placeholder 5"/>
          <p:cNvSpPr>
            <a:spLocks noGrp="1"/>
          </p:cNvSpPr>
          <p:nvPr>
            <p:ph type="body" sz="quarter" idx="29"/>
          </p:nvPr>
        </p:nvSpPr>
        <p:spPr>
          <a:xfrm>
            <a:off x="6859327" y="4005924"/>
            <a:ext cx="2093129"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30" name="Text Placeholder 3"/>
          <p:cNvSpPr>
            <a:spLocks noGrp="1"/>
          </p:cNvSpPr>
          <p:nvPr>
            <p:ph type="body" sz="quarter" idx="30"/>
          </p:nvPr>
        </p:nvSpPr>
        <p:spPr>
          <a:xfrm>
            <a:off x="6857094" y="4130226"/>
            <a:ext cx="2094177"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111" name="Text Placeholder 5"/>
          <p:cNvSpPr>
            <a:spLocks noGrp="1"/>
          </p:cNvSpPr>
          <p:nvPr>
            <p:ph type="body" sz="quarter" idx="95"/>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0" name="Text Placeholder 3"/>
          <p:cNvSpPr>
            <a:spLocks noGrp="1"/>
          </p:cNvSpPr>
          <p:nvPr>
            <p:ph type="body" sz="quarter" idx="96"/>
          </p:nvPr>
        </p:nvSpPr>
        <p:spPr>
          <a:xfrm>
            <a:off x="188373" y="2336180"/>
            <a:ext cx="2095170" cy="153846"/>
          </a:xfrm>
          <a:prstGeom prst="rect">
            <a:avLst/>
          </a:prstGeom>
        </p:spPr>
        <p:txBody>
          <a:bodyPr lIns="47604" tIns="47604" rIns="47604" bIns="47604">
            <a:spAutoFit/>
          </a:bodyPr>
          <a:lstStyle>
            <a:lvl1pPr marL="0" indent="0">
              <a:buNone/>
              <a:defRPr sz="375">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103" name="Text Placeholder 3"/>
          <p:cNvSpPr>
            <a:spLocks noGrp="1"/>
          </p:cNvSpPr>
          <p:nvPr>
            <p:ph type="body" sz="quarter" idx="107"/>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1" name="Text Placeholder 3"/>
          <p:cNvSpPr>
            <a:spLocks noGrp="1"/>
          </p:cNvSpPr>
          <p:nvPr>
            <p:ph type="body" sz="quarter" idx="116"/>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2" name="Text Placeholder 3"/>
          <p:cNvSpPr>
            <a:spLocks noGrp="1"/>
          </p:cNvSpPr>
          <p:nvPr>
            <p:ph type="body" sz="quarter" idx="117"/>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3" name="Text Placeholder 3"/>
          <p:cNvSpPr>
            <a:spLocks noGrp="1"/>
          </p:cNvSpPr>
          <p:nvPr>
            <p:ph type="body" sz="quarter" idx="118"/>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4" name="Text Placeholder 3"/>
          <p:cNvSpPr>
            <a:spLocks noGrp="1"/>
          </p:cNvSpPr>
          <p:nvPr>
            <p:ph type="body" sz="quarter" idx="119"/>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5" name="Text Placeholder 3"/>
          <p:cNvSpPr>
            <a:spLocks noGrp="1"/>
          </p:cNvSpPr>
          <p:nvPr>
            <p:ph type="body" sz="quarter" idx="120"/>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6" name="Text Placeholder 3"/>
          <p:cNvSpPr>
            <a:spLocks noGrp="1"/>
          </p:cNvSpPr>
          <p:nvPr>
            <p:ph type="body" sz="quarter" idx="121"/>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7" name="Text Placeholder 3"/>
          <p:cNvSpPr>
            <a:spLocks noGrp="1"/>
          </p:cNvSpPr>
          <p:nvPr>
            <p:ph type="body" sz="quarter" idx="122"/>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8" name="Text Placeholder 3"/>
          <p:cNvSpPr>
            <a:spLocks noGrp="1"/>
          </p:cNvSpPr>
          <p:nvPr>
            <p:ph type="body" sz="quarter" idx="123"/>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59" name="Text Placeholder 3"/>
          <p:cNvSpPr>
            <a:spLocks noGrp="1"/>
          </p:cNvSpPr>
          <p:nvPr>
            <p:ph type="body" sz="quarter" idx="124"/>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61" name="Text Placeholder 3"/>
          <p:cNvSpPr>
            <a:spLocks noGrp="1"/>
          </p:cNvSpPr>
          <p:nvPr>
            <p:ph type="body" sz="quarter" idx="125"/>
          </p:nvPr>
        </p:nvSpPr>
        <p:spPr>
          <a:xfrm>
            <a:off x="-2168392" y="3321844"/>
            <a:ext cx="2095170" cy="153846"/>
          </a:xfrm>
          <a:prstGeom prst="rect">
            <a:avLst/>
          </a:prstGeom>
        </p:spPr>
        <p:txBody>
          <a:bodyPr lIns="47604" tIns="47604" rIns="47604" bIns="47604">
            <a:spAutoFit/>
          </a:bodyPr>
          <a:lstStyle>
            <a:lvl1pPr marL="0" indent="0">
              <a:buNone/>
              <a:defRPr sz="375" baseline="0">
                <a:latin typeface="Trebuchet MS" pitchFamily="34" charset="0"/>
              </a:defRPr>
            </a:lvl1pPr>
            <a:lvl2pPr marL="232059" indent="-89255">
              <a:defRPr sz="375">
                <a:latin typeface="Trebuchet MS" pitchFamily="34" charset="0"/>
              </a:defRPr>
            </a:lvl2pPr>
            <a:lvl3pPr marL="321314" indent="-89255">
              <a:defRPr sz="375">
                <a:latin typeface="Trebuchet MS" pitchFamily="34" charset="0"/>
              </a:defRPr>
            </a:lvl3pPr>
            <a:lvl4pPr marL="419493" indent="-98180">
              <a:defRPr sz="375">
                <a:latin typeface="Trebuchet MS" pitchFamily="34" charset="0"/>
              </a:defRPr>
            </a:lvl4pPr>
            <a:lvl5pPr marL="490895" indent="-71404">
              <a:defRPr sz="375">
                <a:latin typeface="Trebuchet MS" pitchFamily="34" charset="0"/>
              </a:defRPr>
            </a:lvl5pPr>
          </a:lstStyle>
          <a:p>
            <a:pPr lvl="0"/>
            <a:r>
              <a:rPr lang="en-US"/>
              <a:t>Click to edit Master text styles</a:t>
            </a:r>
          </a:p>
        </p:txBody>
      </p:sp>
      <p:sp>
        <p:nvSpPr>
          <p:cNvPr id="83" name="Picture Placeholder 13"/>
          <p:cNvSpPr>
            <a:spLocks noGrp="1"/>
          </p:cNvSpPr>
          <p:nvPr>
            <p:ph type="pic" sz="quarter" idx="115"/>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84" name="Picture Placeholder 13"/>
          <p:cNvSpPr>
            <a:spLocks noGrp="1"/>
          </p:cNvSpPr>
          <p:nvPr>
            <p:ph type="pic" sz="quarter" idx="126"/>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85" name="Picture Placeholder 13"/>
          <p:cNvSpPr>
            <a:spLocks noGrp="1"/>
          </p:cNvSpPr>
          <p:nvPr>
            <p:ph type="pic" sz="quarter" idx="127"/>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86" name="Picture Placeholder 13"/>
          <p:cNvSpPr>
            <a:spLocks noGrp="1"/>
          </p:cNvSpPr>
          <p:nvPr>
            <p:ph type="pic" sz="quarter" idx="128"/>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87" name="Picture Placeholder 13"/>
          <p:cNvSpPr>
            <a:spLocks noGrp="1"/>
          </p:cNvSpPr>
          <p:nvPr>
            <p:ph type="pic" sz="quarter" idx="129"/>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89" name="Picture Placeholder 13"/>
          <p:cNvSpPr>
            <a:spLocks noGrp="1"/>
          </p:cNvSpPr>
          <p:nvPr>
            <p:ph type="pic" sz="quarter" idx="130"/>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92" name="Picture Placeholder 13"/>
          <p:cNvSpPr>
            <a:spLocks noGrp="1"/>
          </p:cNvSpPr>
          <p:nvPr>
            <p:ph type="pic" sz="quarter" idx="131"/>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95" name="Picture Placeholder 13"/>
          <p:cNvSpPr>
            <a:spLocks noGrp="1"/>
          </p:cNvSpPr>
          <p:nvPr>
            <p:ph type="pic" sz="quarter" idx="132"/>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98" name="Picture Placeholder 13"/>
          <p:cNvSpPr>
            <a:spLocks noGrp="1"/>
          </p:cNvSpPr>
          <p:nvPr>
            <p:ph type="pic" sz="quarter" idx="133"/>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112" name="Picture Placeholder 13"/>
          <p:cNvSpPr>
            <a:spLocks noGrp="1"/>
          </p:cNvSpPr>
          <p:nvPr>
            <p:ph type="pic" sz="quarter" idx="134"/>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121" name="Picture Placeholder 13"/>
          <p:cNvSpPr>
            <a:spLocks noGrp="1"/>
          </p:cNvSpPr>
          <p:nvPr>
            <p:ph type="pic" sz="quarter" idx="135"/>
          </p:nvPr>
        </p:nvSpPr>
        <p:spPr>
          <a:xfrm>
            <a:off x="-1943099" y="3955256"/>
            <a:ext cx="1647825" cy="756267"/>
          </a:xfrm>
          <a:prstGeom prst="rect">
            <a:avLst/>
          </a:prstGeom>
          <a:solidFill>
            <a:schemeClr val="bg2"/>
          </a:solidFill>
          <a:ln>
            <a:solidFill>
              <a:schemeClr val="tx2"/>
            </a:solidFill>
          </a:ln>
          <a:effectLst/>
        </p:spPr>
        <p:txBody>
          <a:bodyPr lIns="19041" tIns="9524" rIns="19041" bIns="9524" rtlCol="0" anchor="ctr">
            <a:normAutofit/>
          </a:bodyPr>
          <a:lstStyle>
            <a:lvl1pPr marL="0" indent="0" algn="ctr">
              <a:buNone/>
              <a:defRPr sz="675" b="0" baseline="0">
                <a:solidFill>
                  <a:schemeClr val="tx2"/>
                </a:solidFill>
              </a:defRPr>
            </a:lvl1pPr>
          </a:lstStyle>
          <a:p>
            <a:pPr lvl="0"/>
            <a:r>
              <a:rPr lang="en-US" noProof="0" dirty="0"/>
              <a:t>Click icon to add picture</a:t>
            </a:r>
          </a:p>
        </p:txBody>
      </p:sp>
      <p:sp>
        <p:nvSpPr>
          <p:cNvPr id="62" name="Text Placeholder 5"/>
          <p:cNvSpPr>
            <a:spLocks noGrp="1"/>
          </p:cNvSpPr>
          <p:nvPr>
            <p:ph type="body" sz="quarter" idx="136"/>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3" name="Text Placeholder 5"/>
          <p:cNvSpPr>
            <a:spLocks noGrp="1"/>
          </p:cNvSpPr>
          <p:nvPr>
            <p:ph type="body" sz="quarter" idx="137"/>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4" name="Text Placeholder 5"/>
          <p:cNvSpPr>
            <a:spLocks noGrp="1"/>
          </p:cNvSpPr>
          <p:nvPr>
            <p:ph type="body" sz="quarter" idx="138"/>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5" name="Text Placeholder 5"/>
          <p:cNvSpPr>
            <a:spLocks noGrp="1"/>
          </p:cNvSpPr>
          <p:nvPr>
            <p:ph type="body" sz="quarter" idx="139"/>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6" name="Text Placeholder 5"/>
          <p:cNvSpPr>
            <a:spLocks noGrp="1"/>
          </p:cNvSpPr>
          <p:nvPr>
            <p:ph type="body" sz="quarter" idx="140"/>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7" name="Text Placeholder 5"/>
          <p:cNvSpPr>
            <a:spLocks noGrp="1"/>
          </p:cNvSpPr>
          <p:nvPr>
            <p:ph type="body" sz="quarter" idx="141"/>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8" name="Text Placeholder 5"/>
          <p:cNvSpPr>
            <a:spLocks noGrp="1"/>
          </p:cNvSpPr>
          <p:nvPr>
            <p:ph type="body" sz="quarter" idx="142"/>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69" name="Text Placeholder 5"/>
          <p:cNvSpPr>
            <a:spLocks noGrp="1"/>
          </p:cNvSpPr>
          <p:nvPr>
            <p:ph type="body" sz="quarter" idx="143"/>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0" name="Text Placeholder 5"/>
          <p:cNvSpPr>
            <a:spLocks noGrp="1"/>
          </p:cNvSpPr>
          <p:nvPr>
            <p:ph type="body" sz="quarter" idx="144"/>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1" name="Text Placeholder 5"/>
          <p:cNvSpPr>
            <a:spLocks noGrp="1"/>
          </p:cNvSpPr>
          <p:nvPr>
            <p:ph type="body" sz="quarter" idx="145"/>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2" name="Text Placeholder 5"/>
          <p:cNvSpPr>
            <a:spLocks noGrp="1"/>
          </p:cNvSpPr>
          <p:nvPr>
            <p:ph type="body" sz="quarter" idx="146"/>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3" name="Text Placeholder 5"/>
          <p:cNvSpPr>
            <a:spLocks noGrp="1"/>
          </p:cNvSpPr>
          <p:nvPr>
            <p:ph type="body" sz="quarter" idx="147"/>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4" name="Text Placeholder 5"/>
          <p:cNvSpPr>
            <a:spLocks noGrp="1"/>
          </p:cNvSpPr>
          <p:nvPr>
            <p:ph type="body" sz="quarter" idx="148"/>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5" name="Text Placeholder 5"/>
          <p:cNvSpPr>
            <a:spLocks noGrp="1"/>
          </p:cNvSpPr>
          <p:nvPr>
            <p:ph type="body" sz="quarter" idx="149"/>
          </p:nvPr>
        </p:nvSpPr>
        <p:spPr>
          <a:xfrm>
            <a:off x="-2168391" y="2851018"/>
            <a:ext cx="2093847" cy="130787"/>
          </a:xfrm>
          <a:prstGeom prst="rect">
            <a:avLst/>
          </a:prstGeom>
          <a:solidFill>
            <a:schemeClr val="accent5">
              <a:lumMod val="50000"/>
            </a:schemeClr>
          </a:solidFill>
        </p:spPr>
        <p:txBody>
          <a:bodyPr lIns="19041" tIns="19041" rIns="19041" bIns="19041" anchor="ctr">
            <a:spAutoFit/>
          </a:bodyPr>
          <a:lstStyle>
            <a:lvl1pPr algn="ctr">
              <a:buNone/>
              <a:defRPr sz="600" b="1" baseline="0">
                <a:solidFill>
                  <a:schemeClr val="bg1"/>
                </a:solidFill>
              </a:defRPr>
            </a:lvl1pPr>
          </a:lstStyle>
          <a:p>
            <a:pPr lvl="0"/>
            <a:r>
              <a:rPr lang="en-US"/>
              <a:t>Click to edit Master text styles</a:t>
            </a:r>
          </a:p>
        </p:txBody>
      </p:sp>
      <p:sp>
        <p:nvSpPr>
          <p:cNvPr id="77" name="Text Placeholder 76"/>
          <p:cNvSpPr>
            <a:spLocks noGrp="1"/>
          </p:cNvSpPr>
          <p:nvPr>
            <p:ph type="body" sz="quarter" idx="150"/>
          </p:nvPr>
        </p:nvSpPr>
        <p:spPr>
          <a:xfrm>
            <a:off x="1235957" y="497682"/>
            <a:ext cx="6666452" cy="200025"/>
          </a:xfrm>
          <a:prstGeom prst="rect">
            <a:avLst/>
          </a:prstGeom>
        </p:spPr>
        <p:txBody>
          <a:bodyPr lIns="19042" tIns="9524" rIns="19042" bIns="9524"/>
          <a:lstStyle>
            <a:lvl1pPr algn="ctr">
              <a:buFontTx/>
              <a:buNone/>
              <a:defRPr sz="825">
                <a:solidFill>
                  <a:schemeClr val="bg1"/>
                </a:solidFill>
              </a:defRPr>
            </a:lvl1pPr>
            <a:lvl2pPr>
              <a:buFontTx/>
              <a:buNone/>
              <a:defRPr sz="1125"/>
            </a:lvl2pPr>
            <a:lvl3pPr>
              <a:buFontTx/>
              <a:buNone/>
              <a:defRPr sz="1125"/>
            </a:lvl3pPr>
            <a:lvl4pPr>
              <a:buFontTx/>
              <a:buNone/>
              <a:defRPr sz="1125"/>
            </a:lvl4pPr>
            <a:lvl5pPr>
              <a:buFontTx/>
              <a:buNone/>
              <a:defRPr sz="1125"/>
            </a:lvl5pPr>
          </a:lstStyle>
          <a:p>
            <a:pPr lvl="0"/>
            <a:r>
              <a:rPr lang="en-US"/>
              <a:t>Click to edit Master text styles</a:t>
            </a:r>
          </a:p>
        </p:txBody>
      </p:sp>
      <p:sp>
        <p:nvSpPr>
          <p:cNvPr id="78" name="Text Placeholder 76"/>
          <p:cNvSpPr>
            <a:spLocks noGrp="1"/>
          </p:cNvSpPr>
          <p:nvPr>
            <p:ph type="body" sz="quarter" idx="151"/>
          </p:nvPr>
        </p:nvSpPr>
        <p:spPr>
          <a:xfrm>
            <a:off x="1235957" y="297657"/>
            <a:ext cx="6666452" cy="200025"/>
          </a:xfrm>
          <a:prstGeom prst="rect">
            <a:avLst/>
          </a:prstGeom>
        </p:spPr>
        <p:txBody>
          <a:bodyPr lIns="19042" tIns="9524" rIns="19042" bIns="9524"/>
          <a:lstStyle>
            <a:lvl1pPr algn="ctr">
              <a:buFontTx/>
              <a:buNone/>
              <a:defRPr sz="1125">
                <a:solidFill>
                  <a:schemeClr val="bg1"/>
                </a:solidFill>
              </a:defRPr>
            </a:lvl1pPr>
            <a:lvl2pPr>
              <a:buFontTx/>
              <a:buNone/>
              <a:defRPr sz="1125"/>
            </a:lvl2pPr>
            <a:lvl3pPr>
              <a:buFontTx/>
              <a:buNone/>
              <a:defRPr sz="1125"/>
            </a:lvl3pPr>
            <a:lvl4pPr>
              <a:buFontTx/>
              <a:buNone/>
              <a:defRPr sz="1125"/>
            </a:lvl4pPr>
            <a:lvl5pPr>
              <a:buFontTx/>
              <a:buNone/>
              <a:defRPr sz="1125"/>
            </a:lvl5pPr>
          </a:lstStyle>
          <a:p>
            <a:pPr lvl="0"/>
            <a:r>
              <a:rPr lang="en-US"/>
              <a:t>Click to edit Master text styles</a:t>
            </a:r>
          </a:p>
        </p:txBody>
      </p:sp>
    </p:spTree>
    <p:extLst>
      <p:ext uri="{BB962C8B-B14F-4D97-AF65-F5344CB8AC3E}">
        <p14:creationId xmlns:p14="http://schemas.microsoft.com/office/powerpoint/2010/main" val="379251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bg1"/>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22137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lumMod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10959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1704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24829" y="4629151"/>
            <a:ext cx="7123771" cy="228599"/>
          </a:xfrm>
        </p:spPr>
        <p:txBody>
          <a:bodyPr vert="horz" lIns="0" tIns="0" rIns="0" bIns="0" rtlCol="0">
            <a:noAutofit/>
          </a:bodyPr>
          <a:lstStyle>
            <a:lvl1pPr>
              <a:defRPr lang="en-US" sz="12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 SUBTITLE STYLE</a:t>
            </a:r>
          </a:p>
        </p:txBody>
      </p:sp>
      <p:sp>
        <p:nvSpPr>
          <p:cNvPr id="12" name="Content Placeholder 11">
            <a:extLst>
              <a:ext uri="{FF2B5EF4-FFF2-40B4-BE49-F238E27FC236}">
                <a16:creationId xmlns:a16="http://schemas.microsoft.com/office/drawing/2014/main" id="{55B91A17-D079-5E46-B369-A0A0672DB64E}"/>
              </a:ext>
            </a:extLst>
          </p:cNvPr>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p:txBody>
      </p:sp>
      <p:sp>
        <p:nvSpPr>
          <p:cNvPr id="6" name="Rectangle 5">
            <a:extLst>
              <a:ext uri="{FF2B5EF4-FFF2-40B4-BE49-F238E27FC236}">
                <a16:creationId xmlns:a16="http://schemas.microsoft.com/office/drawing/2014/main" id="{3C710CEE-2CC3-D5E6-835A-291E13955781}"/>
              </a:ext>
            </a:extLst>
          </p:cNvPr>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BR"/>
          </a:p>
        </p:txBody>
      </p:sp>
    </p:spTree>
    <p:extLst>
      <p:ext uri="{BB962C8B-B14F-4D97-AF65-F5344CB8AC3E}">
        <p14:creationId xmlns:p14="http://schemas.microsoft.com/office/powerpoint/2010/main" val="81478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lumMod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4640464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3347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69606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75000"/>
                  </a:schemeClr>
                </a:solidFill>
              </a:defRPr>
            </a:lvl1pPr>
          </a:lstStyle>
          <a:p>
            <a:pPr lvl="0"/>
            <a:r>
              <a:rPr lang="en-US" dirty="0"/>
              <a:t>Subtitle</a:t>
            </a:r>
          </a:p>
        </p:txBody>
      </p:sp>
    </p:spTree>
    <p:extLst>
      <p:ext uri="{BB962C8B-B14F-4D97-AF65-F5344CB8AC3E}">
        <p14:creationId xmlns:p14="http://schemas.microsoft.com/office/powerpoint/2010/main" val="2208783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5/23/24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481775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37459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24829" y="4629150"/>
            <a:ext cx="7123771" cy="228600"/>
          </a:xfrm>
        </p:spPr>
        <p:txBody>
          <a:bodyPr vert="horz" lIns="0" tIns="0" rIns="0" bIns="0" rtlCol="0">
            <a:noAutofit/>
          </a:bodyPr>
          <a:lstStyle>
            <a:lvl1pPr>
              <a:defRPr lang="en-US" sz="12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 SUBTITLE STYLE</a:t>
            </a:r>
          </a:p>
        </p:txBody>
      </p:sp>
      <p:sp>
        <p:nvSpPr>
          <p:cNvPr id="12" name="Content Placeholder 11">
            <a:extLst>
              <a:ext uri="{FF2B5EF4-FFF2-40B4-BE49-F238E27FC236}">
                <a16:creationId xmlns:a16="http://schemas.microsoft.com/office/drawing/2014/main" id="{55B91A17-D079-5E46-B369-A0A0672DB64E}"/>
              </a:ext>
            </a:extLst>
          </p:cNvPr>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p:txBody>
      </p:sp>
      <p:sp>
        <p:nvSpPr>
          <p:cNvPr id="6" name="Content Placeholder 11">
            <a:extLst>
              <a:ext uri="{FF2B5EF4-FFF2-40B4-BE49-F238E27FC236}">
                <a16:creationId xmlns:a16="http://schemas.microsoft.com/office/drawing/2014/main" id="{D8F1B577-EF79-DD41-BEB0-F206FB7567C7}"/>
              </a:ext>
            </a:extLst>
          </p:cNvPr>
          <p:cNvSpPr>
            <a:spLocks noGrp="1"/>
          </p:cNvSpPr>
          <p:nvPr>
            <p:ph sz="quarter" idx="13" hasCustomPrompt="1"/>
          </p:nvPr>
        </p:nvSpPr>
        <p:spPr>
          <a:xfrm>
            <a:off x="4415883"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a:p>
            <a:pPr lvl="0"/>
            <a:endParaRPr lang="en-US" dirty="0"/>
          </a:p>
          <a:p>
            <a:pPr marL="0" marR="0" lvl="0" indent="0" algn="l" defTabSz="914362" rtl="0" eaLnBrk="1" fontAlgn="auto" latinLnBrk="0" hangingPunct="1">
              <a:lnSpc>
                <a:spcPct val="100000"/>
              </a:lnSpc>
              <a:spcBef>
                <a:spcPct val="20000"/>
              </a:spcBef>
              <a:spcAft>
                <a:spcPts val="0"/>
              </a:spcAft>
              <a:buClrTx/>
              <a:buSzTx/>
              <a:buFont typeface="Arial" pitchFamily="34" charset="0"/>
              <a:buNone/>
              <a:tabLst/>
              <a:defRPr/>
            </a:pPr>
            <a:r>
              <a:rPr lang="en-US" dirty="0"/>
              <a:t>You can edit this text here. Click here to edit this text.</a:t>
            </a:r>
            <a:endParaRPr lang="en-BR" dirty="0"/>
          </a:p>
        </p:txBody>
      </p:sp>
      <p:sp>
        <p:nvSpPr>
          <p:cNvPr id="5" name="Rectangle 4">
            <a:extLst>
              <a:ext uri="{FF2B5EF4-FFF2-40B4-BE49-F238E27FC236}">
                <a16:creationId xmlns:a16="http://schemas.microsoft.com/office/drawing/2014/main" id="{D68DF210-7CBB-ED4F-E872-95DE22531EEA}"/>
              </a:ext>
            </a:extLst>
          </p:cNvPr>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BR"/>
          </a:p>
        </p:txBody>
      </p:sp>
    </p:spTree>
    <p:extLst>
      <p:ext uri="{BB962C8B-B14F-4D97-AF65-F5344CB8AC3E}">
        <p14:creationId xmlns:p14="http://schemas.microsoft.com/office/powerpoint/2010/main" val="260990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1396"/>
            <a:ext cx="5791200" cy="476249"/>
          </a:xfrm>
          <a:noFill/>
        </p:spPr>
        <p:txBody>
          <a:bodyPr vert="horz" lIns="0" tIns="0" rIns="0" bIns="0" rtlCol="0" anchor="b" anchorCtr="0">
            <a:noAutofit/>
          </a:bodyPr>
          <a:lstStyle>
            <a:lvl1pPr>
              <a:defRPr lang="en-US" sz="3200" b="1" i="0" dirty="0">
                <a:solidFill>
                  <a:schemeClr val="accent2"/>
                </a:solidFill>
                <a:latin typeface="Segoe UI" panose="020B0502040204020203" pitchFamily="34" charset="0"/>
                <a:cs typeface="Segoe UI" panose="020B0502040204020203" pitchFamily="34" charset="0"/>
              </a:defRPr>
            </a:lvl1pPr>
          </a:lstStyle>
          <a:p>
            <a:pPr marL="0" lvl="0"/>
            <a:r>
              <a:rPr lang="en-US" dirty="0"/>
              <a:t>Click to edit Master title style</a:t>
            </a:r>
          </a:p>
        </p:txBody>
      </p:sp>
      <p:sp>
        <p:nvSpPr>
          <p:cNvPr id="3" name="Subtitle 2"/>
          <p:cNvSpPr>
            <a:spLocks noGrp="1"/>
          </p:cNvSpPr>
          <p:nvPr>
            <p:ph type="subTitle" idx="1" hasCustomPrompt="1"/>
          </p:nvPr>
        </p:nvSpPr>
        <p:spPr>
          <a:xfrm rot="16200000">
            <a:off x="7364779" y="2834772"/>
            <a:ext cx="3026658" cy="152403"/>
          </a:xfrm>
        </p:spPr>
        <p:txBody>
          <a:bodyPr vert="horz" lIns="0" tIns="0" rIns="0" bIns="0" rtlCol="0">
            <a:noAutofit/>
          </a:bodyPr>
          <a:lstStyle>
            <a:lvl1pPr>
              <a:defRPr lang="en-US" sz="10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a:t>
            </a:r>
          </a:p>
        </p:txBody>
      </p:sp>
      <p:sp>
        <p:nvSpPr>
          <p:cNvPr id="13" name="Rectangle 12">
            <a:extLst>
              <a:ext uri="{FF2B5EF4-FFF2-40B4-BE49-F238E27FC236}">
                <a16:creationId xmlns:a16="http://schemas.microsoft.com/office/drawing/2014/main" id="{89954C48-7057-BE48-83D2-79A31F02722C}"/>
              </a:ext>
            </a:extLst>
          </p:cNvPr>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BR"/>
          </a:p>
        </p:txBody>
      </p:sp>
      <p:sp>
        <p:nvSpPr>
          <p:cNvPr id="15" name="Rectangle 14">
            <a:extLst>
              <a:ext uri="{FF2B5EF4-FFF2-40B4-BE49-F238E27FC236}">
                <a16:creationId xmlns:a16="http://schemas.microsoft.com/office/drawing/2014/main" id="{0AAFF8B8-A5F4-174F-8FF1-3A5D823E6644}"/>
              </a:ext>
            </a:extLst>
          </p:cNvPr>
          <p:cNvSpPr/>
          <p:nvPr userDrawn="1"/>
        </p:nvSpPr>
        <p:spPr>
          <a:xfrm>
            <a:off x="8799450" y="4552950"/>
            <a:ext cx="152401" cy="590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64479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rot="16200000">
            <a:off x="7364779" y="2834772"/>
            <a:ext cx="3026658" cy="152403"/>
          </a:xfrm>
        </p:spPr>
        <p:txBody>
          <a:bodyPr vert="horz" lIns="0" tIns="0" rIns="0" bIns="0" rtlCol="0">
            <a:noAutofit/>
          </a:bodyPr>
          <a:lstStyle>
            <a:lvl1pPr>
              <a:defRPr lang="en-US" sz="10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a:t>
            </a:r>
          </a:p>
        </p:txBody>
      </p:sp>
      <p:sp>
        <p:nvSpPr>
          <p:cNvPr id="15" name="Rectangle 14">
            <a:extLst>
              <a:ext uri="{FF2B5EF4-FFF2-40B4-BE49-F238E27FC236}">
                <a16:creationId xmlns:a16="http://schemas.microsoft.com/office/drawing/2014/main" id="{0AAFF8B8-A5F4-174F-8FF1-3A5D823E6644}"/>
              </a:ext>
            </a:extLst>
          </p:cNvPr>
          <p:cNvSpPr/>
          <p:nvPr userDrawn="1"/>
        </p:nvSpPr>
        <p:spPr>
          <a:xfrm>
            <a:off x="8799450" y="4552950"/>
            <a:ext cx="152401" cy="590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FB6AF6F3-B038-D54B-3776-F1159ED80F11}"/>
              </a:ext>
            </a:extLst>
          </p:cNvPr>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BR"/>
          </a:p>
        </p:txBody>
      </p:sp>
    </p:spTree>
    <p:extLst>
      <p:ext uri="{BB962C8B-B14F-4D97-AF65-F5344CB8AC3E}">
        <p14:creationId xmlns:p14="http://schemas.microsoft.com/office/powerpoint/2010/main" val="61678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pPr/>
              <a:t>5/23/24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713" r:id="rId3"/>
    <p:sldLayoutId id="2147483714" r:id="rId4"/>
    <p:sldLayoutId id="2147483684" r:id="rId5"/>
    <p:sldLayoutId id="2147483715"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711" r:id="rId24"/>
    <p:sldLayoutId id="2147483712" r:id="rId25"/>
    <p:sldLayoutId id="2147483716" r:id="rId26"/>
  </p:sldLayoutIdLst>
  <p:txStyles>
    <p:titleStyle>
      <a:lvl1pPr algn="l" defTabSz="914362" rtl="0" eaLnBrk="1" latinLnBrk="0" hangingPunct="1">
        <a:spcBef>
          <a:spcPct val="0"/>
        </a:spcBef>
        <a:buNone/>
        <a:defRPr sz="2400" kern="1200">
          <a:solidFill>
            <a:schemeClr val="tx1">
              <a:lumMod val="65000"/>
              <a:lumOff val="35000"/>
            </a:schemeClr>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pPr/>
              <a:t>5/23/24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8545447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0" r:id="rId6"/>
    <p:sldLayoutId id="2147483701" r:id="rId7"/>
    <p:sldLayoutId id="2147483702" r:id="rId8"/>
    <p:sldLayoutId id="2147483710" r:id="rId9"/>
  </p:sldLayoutIdLst>
  <p:txStyles>
    <p:titleStyle>
      <a:lvl1pPr algn="l" defTabSz="914362" rtl="0" eaLnBrk="1" latinLnBrk="0" hangingPunct="1">
        <a:spcBef>
          <a:spcPct val="0"/>
        </a:spcBef>
        <a:buNone/>
        <a:defRPr sz="2400" kern="1200">
          <a:solidFill>
            <a:schemeClr val="bg1"/>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bg1">
              <a:lumMod val="75000"/>
            </a:schemeClr>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bg1">
              <a:lumMod val="75000"/>
            </a:schemeClr>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bg1">
              <a:lumMod val="75000"/>
            </a:schemeClr>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bg1">
              <a:lumMod val="75000"/>
            </a:schemeClr>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bg1">
              <a:lumMod val="75000"/>
            </a:schemeClr>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esearchgate.net/publication/307599627_Blockchain_Technology_and_the_Financial_Services_Market_State-of-the-Art_Analysis" TargetMode="External"/><Relationship Id="rId2" Type="http://schemas.openxmlformats.org/officeDocument/2006/relationships/hyperlink" Target="https://www.researchgate.net/publication/311549710_Blockchain_application_and_outlook_in_the_banking_industry" TargetMode="External"/><Relationship Id="rId1" Type="http://schemas.openxmlformats.org/officeDocument/2006/relationships/slideLayout" Target="../slideLayouts/slideLayout2.xml"/><Relationship Id="rId6" Type="http://schemas.openxmlformats.org/officeDocument/2006/relationships/hyperlink" Target="https://www.businessworld.in/article/Block-Chain-Technology-its-use-in-Banking-Sector/26-10-2020-335662/" TargetMode="External"/><Relationship Id="rId5" Type="http://schemas.openxmlformats.org/officeDocument/2006/relationships/hyperlink" Target="https://www2.deloitte.com/content/dam/Deloitte/in/Documents/strategy/in-strategy-innovation-blockchain-in-banking-noexp.pdf" TargetMode="External"/><Relationship Id="rId4" Type="http://schemas.openxmlformats.org/officeDocument/2006/relationships/hyperlink" Target="https://digitalchamber.org/assets/blockchain-and-financial-inclusion.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440819" y="1174493"/>
            <a:ext cx="5001837" cy="607857"/>
          </a:xfrm>
        </p:spPr>
        <p:txBody>
          <a:bodyPr>
            <a:spAutoFit/>
          </a:bodyPr>
          <a:lstStyle/>
          <a:p>
            <a:pPr eaLnBrk="1" hangingPunct="1"/>
            <a:br>
              <a:rPr lang="en-US" sz="1425" dirty="0">
                <a:solidFill>
                  <a:srgbClr val="C00000"/>
                </a:solidFill>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16387" name="Text Placeholder 18"/>
          <p:cNvSpPr txBox="1">
            <a:spLocks/>
          </p:cNvSpPr>
          <p:nvPr/>
        </p:nvSpPr>
        <p:spPr bwMode="auto">
          <a:xfrm>
            <a:off x="1202824" y="2666629"/>
            <a:ext cx="1654262" cy="18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697" tIns="35697" rIns="35697" bIns="35697">
            <a:spAutoFit/>
          </a:bodyPr>
          <a:lstStyle>
            <a:lvl1pPr defTabSz="1165225" eaLnBrk="0" hangingPunct="0">
              <a:defRPr>
                <a:solidFill>
                  <a:schemeClr val="tx1"/>
                </a:solidFill>
                <a:latin typeface="Arial" pitchFamily="34" charset="0"/>
                <a:cs typeface="Arial" pitchFamily="34" charset="0"/>
              </a:defRPr>
            </a:lvl1pPr>
            <a:lvl2pPr marL="742950" indent="-285750" defTabSz="1165225" eaLnBrk="0" hangingPunct="0">
              <a:defRPr>
                <a:solidFill>
                  <a:schemeClr val="tx1"/>
                </a:solidFill>
                <a:latin typeface="Arial" pitchFamily="34" charset="0"/>
                <a:cs typeface="Arial" pitchFamily="34" charset="0"/>
              </a:defRPr>
            </a:lvl2pPr>
            <a:lvl3pPr marL="1143000" indent="-228600" defTabSz="1165225" eaLnBrk="0" hangingPunct="0">
              <a:defRPr>
                <a:solidFill>
                  <a:schemeClr val="tx1"/>
                </a:solidFill>
                <a:latin typeface="Arial" pitchFamily="34" charset="0"/>
                <a:cs typeface="Arial" pitchFamily="34" charset="0"/>
              </a:defRPr>
            </a:lvl3pPr>
            <a:lvl4pPr marL="1600200" indent="-228600" defTabSz="1165225" eaLnBrk="0" hangingPunct="0">
              <a:defRPr>
                <a:solidFill>
                  <a:schemeClr val="tx1"/>
                </a:solidFill>
                <a:latin typeface="Arial" pitchFamily="34" charset="0"/>
                <a:cs typeface="Arial" pitchFamily="34" charset="0"/>
              </a:defRPr>
            </a:lvl4pPr>
            <a:lvl5pPr marL="2057400" indent="-228600" defTabSz="1165225" eaLnBrk="0" hangingPunct="0">
              <a:defRPr>
                <a:solidFill>
                  <a:schemeClr val="tx1"/>
                </a:solidFill>
                <a:latin typeface="Arial" pitchFamily="34" charset="0"/>
                <a:cs typeface="Arial" pitchFamily="34" charset="0"/>
              </a:defRPr>
            </a:lvl5pPr>
            <a:lvl6pPr marL="2514600" indent="-228600" defTabSz="116522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16522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16522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165225"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endParaRPr lang="en-US" altLang="en-US" sz="375" dirty="0">
              <a:solidFill>
                <a:srgbClr val="000000"/>
              </a:solidFill>
              <a:latin typeface="Times New Roman" pitchFamily="18" charset="0"/>
              <a:cs typeface="Times New Roman" pitchFamily="18" charset="0"/>
            </a:endParaRPr>
          </a:p>
          <a:p>
            <a:pPr algn="just" eaLnBrk="1" hangingPunct="1"/>
            <a:r>
              <a:rPr lang="en-US" altLang="en-US" sz="375" dirty="0">
                <a:solidFill>
                  <a:srgbClr val="000000"/>
                </a:solidFill>
                <a:latin typeface="Times New Roman" pitchFamily="18" charset="0"/>
                <a:cs typeface="Times New Roman" pitchFamily="18" charset="0"/>
              </a:rPr>
              <a:t>                                               </a:t>
            </a:r>
          </a:p>
        </p:txBody>
      </p:sp>
      <p:sp>
        <p:nvSpPr>
          <p:cNvPr id="16388" name="Rectangle 31"/>
          <p:cNvSpPr>
            <a:spLocks noChangeArrowheads="1"/>
          </p:cNvSpPr>
          <p:nvPr/>
        </p:nvSpPr>
        <p:spPr bwMode="auto">
          <a:xfrm>
            <a:off x="2913584" y="3855393"/>
            <a:ext cx="54485" cy="10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79" tIns="7140" rIns="14279" bIns="7140">
            <a:spAutoFit/>
          </a:bodyPr>
          <a:lstStyle/>
          <a:p>
            <a:pPr defTabSz="684890"/>
            <a:r>
              <a:rPr lang="en-US" altLang="en-US" sz="600" b="1" dirty="0">
                <a:solidFill>
                  <a:srgbClr val="FFFFFF"/>
                </a:solidFill>
                <a:latin typeface="Times New Roman" pitchFamily="18" charset="0"/>
                <a:cs typeface="Times New Roman" pitchFamily="18" charset="0"/>
              </a:rPr>
              <a:t>t</a:t>
            </a:r>
            <a:endParaRPr lang="en-US" altLang="en-US" sz="1350" dirty="0">
              <a:solidFill>
                <a:srgbClr val="000000"/>
              </a:solidFill>
              <a:latin typeface="Times New Roman" pitchFamily="18" charset="0"/>
              <a:cs typeface="Times New Roman" pitchFamily="18" charset="0"/>
            </a:endParaRPr>
          </a:p>
        </p:txBody>
      </p:sp>
      <p:sp>
        <p:nvSpPr>
          <p:cNvPr id="16389" name="Rectangle 8"/>
          <p:cNvSpPr>
            <a:spLocks noChangeArrowheads="1"/>
          </p:cNvSpPr>
          <p:nvPr/>
        </p:nvSpPr>
        <p:spPr bwMode="auto">
          <a:xfrm>
            <a:off x="1226088" y="3988222"/>
            <a:ext cx="1460669" cy="6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279" tIns="7140" rIns="14279" bIns="7140">
            <a:spAutoFit/>
          </a:bodyPr>
          <a:lstStyle/>
          <a:p>
            <a:pPr defTabSz="684890"/>
            <a:r>
              <a:rPr lang="en-IN" altLang="en-US" sz="300" b="1" i="1" dirty="0">
                <a:solidFill>
                  <a:srgbClr val="000000"/>
                </a:solidFill>
                <a:latin typeface="Times New Roman" pitchFamily="18" charset="0"/>
                <a:cs typeface="Times New Roman" pitchFamily="18" charset="0"/>
              </a:rPr>
              <a:t>.</a:t>
            </a:r>
          </a:p>
        </p:txBody>
      </p:sp>
      <p:sp>
        <p:nvSpPr>
          <p:cNvPr id="16390" name="AutoShape 10" descr="Image result for cooling tower"/>
          <p:cNvSpPr>
            <a:spLocks noChangeAspect="1" noChangeArrowheads="1"/>
          </p:cNvSpPr>
          <p:nvPr/>
        </p:nvSpPr>
        <p:spPr bwMode="auto">
          <a:xfrm>
            <a:off x="1167096" y="-22324"/>
            <a:ext cx="48191" cy="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279" tIns="7140" rIns="14279" bIns="7140"/>
          <a:lstStyle/>
          <a:p>
            <a:pPr defTabSz="684890"/>
            <a:endParaRPr lang="en-US" altLang="en-US" sz="1350" dirty="0">
              <a:solidFill>
                <a:srgbClr val="000000"/>
              </a:solidFill>
              <a:latin typeface="Times New Roman" pitchFamily="18" charset="0"/>
              <a:cs typeface="Times New Roman" pitchFamily="18" charset="0"/>
            </a:endParaRPr>
          </a:p>
        </p:txBody>
      </p:sp>
      <p:sp>
        <p:nvSpPr>
          <p:cNvPr id="16391" name="AutoShape 12" descr="Image result for cooling tower"/>
          <p:cNvSpPr>
            <a:spLocks noChangeAspect="1" noChangeArrowheads="1"/>
          </p:cNvSpPr>
          <p:nvPr/>
        </p:nvSpPr>
        <p:spPr bwMode="auto">
          <a:xfrm>
            <a:off x="1167096" y="-22324"/>
            <a:ext cx="48191" cy="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279" tIns="7140" rIns="14279" bIns="7140"/>
          <a:lstStyle/>
          <a:p>
            <a:pPr defTabSz="684890"/>
            <a:endParaRPr lang="en-US" altLang="en-US" sz="1350" dirty="0">
              <a:solidFill>
                <a:srgbClr val="000000"/>
              </a:solidFill>
              <a:latin typeface="Times New Roman" pitchFamily="18" charset="0"/>
              <a:cs typeface="Times New Roman" pitchFamily="18" charset="0"/>
            </a:endParaRPr>
          </a:p>
        </p:txBody>
      </p:sp>
      <p:sp>
        <p:nvSpPr>
          <p:cNvPr id="16392" name="AutoShape 14" descr="Image result for cooling tower"/>
          <p:cNvSpPr>
            <a:spLocks noChangeAspect="1" noChangeArrowheads="1"/>
          </p:cNvSpPr>
          <p:nvPr/>
        </p:nvSpPr>
        <p:spPr bwMode="auto">
          <a:xfrm>
            <a:off x="1167096" y="-22324"/>
            <a:ext cx="48191" cy="4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279" tIns="7140" rIns="14279" bIns="7140"/>
          <a:lstStyle/>
          <a:p>
            <a:pPr defTabSz="684890"/>
            <a:endParaRPr lang="en-US" altLang="en-US" sz="1350" dirty="0">
              <a:solidFill>
                <a:srgbClr val="000000"/>
              </a:solidFill>
              <a:latin typeface="Times New Roman" pitchFamily="18" charset="0"/>
              <a:cs typeface="Times New Roman" pitchFamily="18" charset="0"/>
            </a:endParaRPr>
          </a:p>
        </p:txBody>
      </p:sp>
      <p:sp>
        <p:nvSpPr>
          <p:cNvPr id="16393" name="Rectangle 9"/>
          <p:cNvSpPr>
            <a:spLocks noChangeArrowheads="1"/>
          </p:cNvSpPr>
          <p:nvPr/>
        </p:nvSpPr>
        <p:spPr bwMode="auto">
          <a:xfrm>
            <a:off x="1143000" y="-137873"/>
            <a:ext cx="28902" cy="2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79" tIns="7140" rIns="14279" bIns="7140" anchor="ctr">
            <a:spAutoFit/>
          </a:bodyPr>
          <a:lstStyle/>
          <a:p>
            <a:pPr defTabSz="684890"/>
            <a:endParaRPr lang="en-US" altLang="en-US" sz="1350" dirty="0">
              <a:solidFill>
                <a:srgbClr val="000000"/>
              </a:solidFill>
              <a:latin typeface="Times New Roman" pitchFamily="18" charset="0"/>
              <a:cs typeface="Times New Roman" pitchFamily="18" charset="0"/>
            </a:endParaRPr>
          </a:p>
        </p:txBody>
      </p:sp>
      <p:sp>
        <p:nvSpPr>
          <p:cNvPr id="16394" name="Rectangle 2"/>
          <p:cNvSpPr>
            <a:spLocks noChangeArrowheads="1"/>
          </p:cNvSpPr>
          <p:nvPr/>
        </p:nvSpPr>
        <p:spPr bwMode="auto">
          <a:xfrm>
            <a:off x="1143000" y="-102154"/>
            <a:ext cx="28902" cy="2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79" tIns="7140" rIns="14279" bIns="7140" anchor="ctr">
            <a:spAutoFit/>
          </a:bodyPr>
          <a:lstStyle/>
          <a:p>
            <a:pPr defTabSz="684890"/>
            <a:endParaRPr lang="en-US" altLang="en-US" sz="1350" dirty="0">
              <a:solidFill>
                <a:srgbClr val="000000"/>
              </a:solidFill>
              <a:latin typeface="Times New Roman" pitchFamily="18" charset="0"/>
              <a:cs typeface="Times New Roman" pitchFamily="18" charset="0"/>
            </a:endParaRPr>
          </a:p>
        </p:txBody>
      </p:sp>
      <p:sp>
        <p:nvSpPr>
          <p:cNvPr id="16395" name="Rectangle 3"/>
          <p:cNvSpPr>
            <a:spLocks noChangeArrowheads="1"/>
          </p:cNvSpPr>
          <p:nvPr/>
        </p:nvSpPr>
        <p:spPr bwMode="auto">
          <a:xfrm>
            <a:off x="1143000" y="107001"/>
            <a:ext cx="28902" cy="6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79" tIns="7140" rIns="14279" bIns="7140" anchor="ctr">
            <a:spAutoFit/>
          </a:bodyPr>
          <a:lstStyle/>
          <a:p>
            <a:pPr defTabSz="142763"/>
            <a:endParaRPr lang="en-US" altLang="en-US" sz="300" dirty="0">
              <a:solidFill>
                <a:srgbClr val="000000"/>
              </a:solidFill>
              <a:latin typeface="Times New Roman" pitchFamily="18" charset="0"/>
              <a:cs typeface="Times New Roman" pitchFamily="18" charset="0"/>
            </a:endParaRPr>
          </a:p>
        </p:txBody>
      </p:sp>
      <p:sp>
        <p:nvSpPr>
          <p:cNvPr id="46" name="Rectangle 45"/>
          <p:cNvSpPr/>
          <p:nvPr/>
        </p:nvSpPr>
        <p:spPr>
          <a:xfrm>
            <a:off x="1519293" y="2571751"/>
            <a:ext cx="6057084" cy="619792"/>
          </a:xfrm>
          <a:prstGeom prst="rect">
            <a:avLst/>
          </a:prstGeom>
        </p:spPr>
        <p:txBody>
          <a:bodyPr lIns="53730" tIns="26864" rIns="53730" bIns="26864">
            <a:spAutoFit/>
          </a:bodyPr>
          <a:lstStyle/>
          <a:p>
            <a:pPr algn="ctr">
              <a:defRPr/>
            </a:pPr>
            <a:endParaRPr lang="en-US" sz="2850" b="1" dirty="0">
              <a:solidFill>
                <a:schemeClr val="accent3">
                  <a:lumMod val="50000"/>
                </a:schemeClr>
              </a:solidFill>
              <a:latin typeface="Aharoni" pitchFamily="2" charset="-79"/>
              <a:ea typeface="Tahoma" pitchFamily="34" charset="0"/>
              <a:cs typeface="Aharoni" pitchFamily="2" charset="-79"/>
            </a:endParaRPr>
          </a:p>
          <a:p>
            <a:pPr algn="ctr">
              <a:defRPr/>
            </a:pPr>
            <a:endParaRPr lang="en-US" sz="825" b="1" dirty="0">
              <a:ln w="17780" cmpd="sng">
                <a:solidFill>
                  <a:srgbClr val="FFFFFF"/>
                </a:solidFill>
                <a:prstDash val="solid"/>
                <a:miter lim="800000"/>
              </a:ln>
              <a:solidFill>
                <a:schemeClr val="accent3">
                  <a:lumMod val="50000"/>
                </a:schemeClr>
              </a:solidFill>
              <a:effectLst>
                <a:outerShdw blurRad="50800" algn="tl" rotWithShape="0">
                  <a:srgbClr val="000000"/>
                </a:outerShdw>
              </a:effectLst>
              <a:latin typeface="Tahoma" pitchFamily="34" charset="0"/>
              <a:ea typeface="Tahoma" pitchFamily="34" charset="0"/>
              <a:cs typeface="Tahoma" pitchFamily="34" charset="0"/>
            </a:endParaRPr>
          </a:p>
        </p:txBody>
      </p:sp>
      <p:pic>
        <p:nvPicPr>
          <p:cNvPr id="16398" name="Picture 98" descr="C:\Users\Student\AppData\Local\Temp\ZCO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6" y="189273"/>
            <a:ext cx="822561" cy="111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571604" y="2625329"/>
            <a:ext cx="6107949" cy="43755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53738" tIns="26869" rIns="53738" bIns="26869" anchor="ctr"/>
          <a:lstStyle/>
          <a:p>
            <a:pPr algn="ctr">
              <a:lnSpc>
                <a:spcPct val="115000"/>
              </a:lnSpc>
              <a:spcBef>
                <a:spcPts val="1200"/>
              </a:spcBef>
              <a:spcAft>
                <a:spcPts val="1200"/>
              </a:spcAft>
            </a:pPr>
            <a:r>
              <a:rPr lang="en-IN" sz="1600" b="1" dirty="0">
                <a:solidFill>
                  <a:schemeClr val="accent1">
                    <a:lumMod val="75000"/>
                  </a:schemeClr>
                </a:solidFill>
                <a:effectLst/>
                <a:latin typeface=""/>
                <a:ea typeface="Arial" panose="020B0604020202020204" pitchFamily="34" charset="0"/>
              </a:rPr>
              <a:t>Applications Of Blockchain For Secure  Bank Transactions  </a:t>
            </a:r>
            <a:endParaRPr lang="en-IN" sz="1600" dirty="0">
              <a:solidFill>
                <a:schemeClr val="accent1">
                  <a:lumMod val="75000"/>
                </a:schemeClr>
              </a:solidFill>
              <a:effectLst/>
              <a:latin typeface=""/>
              <a:ea typeface="Arial" panose="020B0604020202020204" pitchFamily="34" charset="0"/>
            </a:endParaRPr>
          </a:p>
        </p:txBody>
      </p:sp>
      <p:pic>
        <p:nvPicPr>
          <p:cNvPr id="24578" name="Picture 2" descr="Accreditation - Global Institutes Top &amp; Best Engineering ..."/>
          <p:cNvPicPr>
            <a:picLocks noChangeAspect="1" noChangeArrowheads="1"/>
          </p:cNvPicPr>
          <p:nvPr/>
        </p:nvPicPr>
        <p:blipFill>
          <a:blip r:embed="rId4"/>
          <a:srcRect/>
          <a:stretch>
            <a:fillRect/>
          </a:stretch>
        </p:blipFill>
        <p:spPr bwMode="auto">
          <a:xfrm>
            <a:off x="7892154" y="185277"/>
            <a:ext cx="1232282" cy="1071552"/>
          </a:xfrm>
          <a:prstGeom prst="rect">
            <a:avLst/>
          </a:prstGeom>
          <a:noFill/>
        </p:spPr>
      </p:pic>
      <p:sp>
        <p:nvSpPr>
          <p:cNvPr id="24580" name="AutoShape 4" descr="Best Engineering college in pune | Top Engg College – ZCOER"/>
          <p:cNvSpPr>
            <a:spLocks noChangeAspect="1" noChangeArrowheads="1"/>
          </p:cNvSpPr>
          <p:nvPr/>
        </p:nvSpPr>
        <p:spPr bwMode="auto">
          <a:xfrm>
            <a:off x="1259681" y="-108347"/>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n-US" sz="1350"/>
          </a:p>
        </p:txBody>
      </p:sp>
      <p:sp>
        <p:nvSpPr>
          <p:cNvPr id="21" name="Rounded Rectangle 20"/>
          <p:cNvSpPr/>
          <p:nvPr/>
        </p:nvSpPr>
        <p:spPr>
          <a:xfrm>
            <a:off x="1279558" y="1181355"/>
            <a:ext cx="6536553" cy="5893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53738" tIns="26869" rIns="53738" bIns="26869" anchor="ctr"/>
          <a:lstStyle/>
          <a:p>
            <a:pPr algn="ctr">
              <a:defRPr/>
            </a:pPr>
            <a:r>
              <a:rPr lang="en-US" sz="1875" b="1" dirty="0">
                <a:solidFill>
                  <a:schemeClr val="accent2">
                    <a:lumMod val="50000"/>
                  </a:schemeClr>
                </a:solidFill>
                <a:latin typeface=""/>
              </a:rPr>
              <a:t>Department  of  Artificial Intelligence &amp; Data Science </a:t>
            </a:r>
          </a:p>
        </p:txBody>
      </p:sp>
      <p:sp>
        <p:nvSpPr>
          <p:cNvPr id="25" name="Rounded Rectangle 24"/>
          <p:cNvSpPr/>
          <p:nvPr/>
        </p:nvSpPr>
        <p:spPr>
          <a:xfrm>
            <a:off x="2852732" y="3196799"/>
            <a:ext cx="3086514" cy="58936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latin typeface=""/>
              </a:rPr>
              <a:t>Guided By. - </a:t>
            </a:r>
            <a:r>
              <a:rPr lang="en-IN" sz="1400" b="1" dirty="0">
                <a:latin typeface=""/>
              </a:rPr>
              <a:t>Prof. </a:t>
            </a:r>
            <a:r>
              <a:rPr lang="en-IN" sz="1400" b="1" dirty="0" err="1">
                <a:latin typeface=""/>
              </a:rPr>
              <a:t>Anuja</a:t>
            </a:r>
            <a:r>
              <a:rPr lang="en-IN" sz="1400" b="1" dirty="0">
                <a:latin typeface=""/>
              </a:rPr>
              <a:t> </a:t>
            </a:r>
            <a:r>
              <a:rPr lang="en-IN" sz="1400" b="1" dirty="0" err="1">
                <a:latin typeface=""/>
              </a:rPr>
              <a:t>Garande</a:t>
            </a:r>
            <a:endParaRPr lang="en-US" sz="1350" b="1" dirty="0">
              <a:latin typeface=""/>
            </a:endParaRPr>
          </a:p>
        </p:txBody>
      </p:sp>
      <p:sp>
        <p:nvSpPr>
          <p:cNvPr id="26" name="Rounded Rectangle 25"/>
          <p:cNvSpPr/>
          <p:nvPr/>
        </p:nvSpPr>
        <p:spPr>
          <a:xfrm>
            <a:off x="5967549" y="3686704"/>
            <a:ext cx="2789504" cy="128588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latin typeface=""/>
              </a:rPr>
              <a:t>Presented by-</a:t>
            </a:r>
          </a:p>
          <a:p>
            <a:pPr lvl="2"/>
            <a:r>
              <a:rPr lang="en-US" sz="1200" b="1" dirty="0" err="1">
                <a:solidFill>
                  <a:schemeClr val="bg1"/>
                </a:solidFill>
                <a:latin typeface=""/>
              </a:rPr>
              <a:t>Shivam</a:t>
            </a:r>
            <a:r>
              <a:rPr lang="en-US" sz="1200" b="1" dirty="0">
                <a:solidFill>
                  <a:schemeClr val="bg1"/>
                </a:solidFill>
                <a:latin typeface=""/>
              </a:rPr>
              <a:t> Patil</a:t>
            </a:r>
          </a:p>
          <a:p>
            <a:pPr lvl="2"/>
            <a:r>
              <a:rPr lang="en-US" sz="1200" b="1" dirty="0" err="1">
                <a:solidFill>
                  <a:schemeClr val="bg1"/>
                </a:solidFill>
                <a:latin typeface=""/>
              </a:rPr>
              <a:t>Gaurang</a:t>
            </a:r>
            <a:r>
              <a:rPr lang="en-US" sz="1200" b="1" dirty="0">
                <a:solidFill>
                  <a:schemeClr val="bg1"/>
                </a:solidFill>
                <a:latin typeface=""/>
              </a:rPr>
              <a:t> Mhatre</a:t>
            </a:r>
          </a:p>
          <a:p>
            <a:pPr lvl="2"/>
            <a:r>
              <a:rPr lang="en-US" sz="1200" b="1" dirty="0" err="1">
                <a:solidFill>
                  <a:schemeClr val="bg1"/>
                </a:solidFill>
                <a:latin typeface=""/>
                <a:ea typeface="+mj-lt"/>
                <a:cs typeface="+mj-lt"/>
              </a:rPr>
              <a:t>Prathmesh</a:t>
            </a:r>
            <a:r>
              <a:rPr lang="en-US" sz="1200" b="1" dirty="0">
                <a:solidFill>
                  <a:schemeClr val="bg1"/>
                </a:solidFill>
                <a:latin typeface=""/>
                <a:ea typeface="+mj-lt"/>
                <a:cs typeface="+mj-lt"/>
              </a:rPr>
              <a:t> </a:t>
            </a:r>
            <a:r>
              <a:rPr lang="en-US" sz="1200" b="1" dirty="0" err="1">
                <a:solidFill>
                  <a:schemeClr val="bg1"/>
                </a:solidFill>
                <a:latin typeface=""/>
                <a:ea typeface="+mj-lt"/>
                <a:cs typeface="+mj-lt"/>
              </a:rPr>
              <a:t>Phadtre</a:t>
            </a:r>
            <a:endParaRPr lang="en-US" sz="1200" b="1" dirty="0">
              <a:solidFill>
                <a:schemeClr val="bg1"/>
              </a:solidFill>
              <a:latin typeface=""/>
              <a:ea typeface="+mj-lt"/>
              <a:cs typeface="+mj-lt"/>
            </a:endParaRPr>
          </a:p>
          <a:p>
            <a:pPr lvl="2"/>
            <a:r>
              <a:rPr lang="en-US" sz="1200" b="1" dirty="0">
                <a:solidFill>
                  <a:schemeClr val="bg1"/>
                </a:solidFill>
                <a:latin typeface=""/>
              </a:rPr>
              <a:t>Pratik Aher</a:t>
            </a:r>
          </a:p>
          <a:p>
            <a:endParaRPr lang="en-US" sz="1350" dirty="0"/>
          </a:p>
        </p:txBody>
      </p:sp>
      <p:sp>
        <p:nvSpPr>
          <p:cNvPr id="30" name="Rounded Rectangle 29"/>
          <p:cNvSpPr/>
          <p:nvPr/>
        </p:nvSpPr>
        <p:spPr>
          <a:xfrm>
            <a:off x="1279559" y="1"/>
            <a:ext cx="6536552" cy="900782"/>
          </a:xfrm>
          <a:prstGeom prst="roundRect">
            <a:avLst/>
          </a:prstGeom>
          <a:solidFill>
            <a:schemeClr val="accent2">
              <a:lumMod val="60000"/>
              <a:lumOff val="40000"/>
            </a:schemeClr>
          </a:solidFill>
          <a:ln cap="sq">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3738" tIns="26869" rIns="53738" bIns="26869" anchor="ctr"/>
          <a:lstStyle/>
          <a:p>
            <a:pPr algn="ctr">
              <a:defRPr/>
            </a:pPr>
            <a:r>
              <a:rPr lang="en-US" sz="1650" b="1" dirty="0">
                <a:solidFill>
                  <a:schemeClr val="bg2">
                    <a:lumMod val="25000"/>
                  </a:schemeClr>
                </a:solidFill>
                <a:latin typeface="Aharoni" pitchFamily="2" charset="-79"/>
                <a:ea typeface="Dotum" pitchFamily="34" charset="-127"/>
                <a:cs typeface="Aharoni" pitchFamily="2" charset="-79"/>
              </a:rPr>
              <a:t>Zeal Education Society's</a:t>
            </a:r>
            <a:br>
              <a:rPr lang="en-US" sz="1650" b="1" dirty="0">
                <a:solidFill>
                  <a:schemeClr val="bg2">
                    <a:lumMod val="25000"/>
                  </a:schemeClr>
                </a:solidFill>
                <a:latin typeface="Aharoni" pitchFamily="2" charset="-79"/>
                <a:ea typeface="Dotum" pitchFamily="34" charset="-127"/>
                <a:cs typeface="Aharoni" pitchFamily="2" charset="-79"/>
              </a:rPr>
            </a:br>
            <a:r>
              <a:rPr lang="en-US" sz="1650" b="1" dirty="0">
                <a:solidFill>
                  <a:schemeClr val="bg2">
                    <a:lumMod val="25000"/>
                  </a:schemeClr>
                </a:solidFill>
                <a:latin typeface="Aharoni" pitchFamily="2" charset="-79"/>
                <a:ea typeface="Dotum" pitchFamily="34" charset="-127"/>
                <a:cs typeface="Aharoni" pitchFamily="2" charset="-79"/>
              </a:rPr>
              <a:t>           ZEAL COLLEGE OF ENGINEERING &amp; RESEARCH </a:t>
            </a:r>
            <a:r>
              <a:rPr lang="en-US" sz="1650" b="1" dirty="0" err="1">
                <a:solidFill>
                  <a:schemeClr val="bg2">
                    <a:lumMod val="25000"/>
                  </a:schemeClr>
                </a:solidFill>
                <a:latin typeface="Aharoni" pitchFamily="2" charset="-79"/>
                <a:ea typeface="Dotum" pitchFamily="34" charset="-127"/>
                <a:cs typeface="Aharoni" pitchFamily="2" charset="-79"/>
              </a:rPr>
              <a:t>Pune</a:t>
            </a:r>
            <a:endParaRPr lang="en-US" sz="1650" b="1" dirty="0">
              <a:solidFill>
                <a:schemeClr val="bg2">
                  <a:lumMod val="25000"/>
                </a:schemeClr>
              </a:solidFill>
              <a:latin typeface="Aharoni" pitchFamily="2" charset="-79"/>
              <a:ea typeface="Dotum" pitchFamily="34" charset="-127"/>
              <a:cs typeface="Aharoni" pitchFamily="2" charset="-79"/>
            </a:endParaRPr>
          </a:p>
        </p:txBody>
      </p:sp>
      <p:sp>
        <p:nvSpPr>
          <p:cNvPr id="32" name="Rounded Rectangle 31"/>
          <p:cNvSpPr/>
          <p:nvPr/>
        </p:nvSpPr>
        <p:spPr>
          <a:xfrm>
            <a:off x="2857087" y="1928808"/>
            <a:ext cx="3000798" cy="58936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
              </a:rPr>
              <a:t>BE Project</a:t>
            </a:r>
          </a:p>
        </p:txBody>
      </p:sp>
    </p:spTree>
    <p:extLst>
      <p:ext uri="{BB962C8B-B14F-4D97-AF65-F5344CB8AC3E}">
        <p14:creationId xmlns:p14="http://schemas.microsoft.com/office/powerpoint/2010/main" val="733956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1B0144-3DE3-355D-EB02-4A8C01BAD03B}"/>
              </a:ext>
            </a:extLst>
          </p:cNvPr>
          <p:cNvSpPr>
            <a:spLocks noGrp="1"/>
          </p:cNvSpPr>
          <p:nvPr>
            <p:ph type="subTitle" idx="1"/>
          </p:nvPr>
        </p:nvSpPr>
        <p:spPr/>
        <p:txBody>
          <a:bodyPr/>
          <a:lstStyle/>
          <a:p>
            <a:endParaRPr lang="en-US"/>
          </a:p>
        </p:txBody>
      </p:sp>
      <p:graphicFrame>
        <p:nvGraphicFramePr>
          <p:cNvPr id="4" name="Table 3">
            <a:extLst>
              <a:ext uri="{FF2B5EF4-FFF2-40B4-BE49-F238E27FC236}">
                <a16:creationId xmlns:a16="http://schemas.microsoft.com/office/drawing/2014/main" id="{FF7ADC50-B081-45EB-CB70-E81660DD5CBF}"/>
              </a:ext>
            </a:extLst>
          </p:cNvPr>
          <p:cNvGraphicFramePr>
            <a:graphicFrameLocks noGrp="1"/>
          </p:cNvGraphicFramePr>
          <p:nvPr/>
        </p:nvGraphicFramePr>
        <p:xfrm>
          <a:off x="685800" y="789616"/>
          <a:ext cx="7772401" cy="3740149"/>
        </p:xfrm>
        <a:graphic>
          <a:graphicData uri="http://schemas.openxmlformats.org/drawingml/2006/table">
            <a:tbl>
              <a:tblPr firstRow="1" firstCol="1" bandRow="1">
                <a:tableStyleId>{5C22544A-7EE6-4342-B048-85BDC9FD1C3A}</a:tableStyleId>
              </a:tblPr>
              <a:tblGrid>
                <a:gridCol w="2451956">
                  <a:extLst>
                    <a:ext uri="{9D8B030D-6E8A-4147-A177-3AD203B41FA5}">
                      <a16:colId xmlns:a16="http://schemas.microsoft.com/office/drawing/2014/main" val="2580648375"/>
                    </a:ext>
                  </a:extLst>
                </a:gridCol>
                <a:gridCol w="1358987">
                  <a:extLst>
                    <a:ext uri="{9D8B030D-6E8A-4147-A177-3AD203B41FA5}">
                      <a16:colId xmlns:a16="http://schemas.microsoft.com/office/drawing/2014/main" val="3555703025"/>
                    </a:ext>
                  </a:extLst>
                </a:gridCol>
                <a:gridCol w="873324">
                  <a:extLst>
                    <a:ext uri="{9D8B030D-6E8A-4147-A177-3AD203B41FA5}">
                      <a16:colId xmlns:a16="http://schemas.microsoft.com/office/drawing/2014/main" val="3613444154"/>
                    </a:ext>
                  </a:extLst>
                </a:gridCol>
                <a:gridCol w="3088134">
                  <a:extLst>
                    <a:ext uri="{9D8B030D-6E8A-4147-A177-3AD203B41FA5}">
                      <a16:colId xmlns:a16="http://schemas.microsoft.com/office/drawing/2014/main" val="2043408304"/>
                    </a:ext>
                  </a:extLst>
                </a:gridCol>
              </a:tblGrid>
              <a:tr h="1909903">
                <a:tc>
                  <a:txBody>
                    <a:bodyPr/>
                    <a:lstStyle/>
                    <a:p>
                      <a:pPr algn="just">
                        <a:lnSpc>
                          <a:spcPct val="150000"/>
                        </a:lnSpc>
                        <a:spcBef>
                          <a:spcPts val="1200"/>
                        </a:spcBef>
                        <a:spcAft>
                          <a:spcPts val="1200"/>
                        </a:spcAft>
                      </a:pPr>
                      <a:r>
                        <a:rPr lang="en-IN" sz="1100" dirty="0" err="1">
                          <a:effectLst/>
                        </a:rPr>
                        <a:t>BlockChain</a:t>
                      </a:r>
                      <a:r>
                        <a:rPr lang="en-IN" sz="1100" dirty="0">
                          <a:effectLst/>
                        </a:rPr>
                        <a:t> &amp; Financial Inclusion</a:t>
                      </a:r>
                      <a:endParaRPr lang="en-IN" sz="1050" dirty="0">
                        <a:effectLst/>
                        <a:latin typeface="Arial" panose="020B0604020202020204" pitchFamily="34" charset="0"/>
                        <a:ea typeface="Arial" panose="020B0604020202020204" pitchFamily="34" charset="0"/>
                      </a:endParaRPr>
                    </a:p>
                  </a:txBody>
                  <a:tcPr marL="43848" marR="43848" marT="0" marB="0"/>
                </a:tc>
                <a:tc>
                  <a:txBody>
                    <a:bodyPr/>
                    <a:lstStyle/>
                    <a:p>
                      <a:pPr algn="just">
                        <a:lnSpc>
                          <a:spcPct val="150000"/>
                        </a:lnSpc>
                        <a:spcBef>
                          <a:spcPts val="1200"/>
                        </a:spcBef>
                        <a:spcAft>
                          <a:spcPts val="1200"/>
                        </a:spcAft>
                      </a:pPr>
                      <a:r>
                        <a:rPr lang="en-IN" sz="800">
                          <a:effectLst/>
                        </a:rPr>
                        <a:t>Prof.Reena Aggrawal</a:t>
                      </a:r>
                      <a:endParaRPr lang="en-IN" sz="700">
                        <a:effectLst/>
                        <a:latin typeface="Arial" panose="020B0604020202020204" pitchFamily="34" charset="0"/>
                        <a:ea typeface="Arial" panose="020B0604020202020204" pitchFamily="34" charset="0"/>
                      </a:endParaRPr>
                    </a:p>
                  </a:txBody>
                  <a:tcPr marL="43848" marR="43848" marT="0" marB="0"/>
                </a:tc>
                <a:tc>
                  <a:txBody>
                    <a:bodyPr/>
                    <a:lstStyle/>
                    <a:p>
                      <a:pPr algn="just">
                        <a:lnSpc>
                          <a:spcPct val="150000"/>
                        </a:lnSpc>
                        <a:spcBef>
                          <a:spcPts val="1200"/>
                        </a:spcBef>
                        <a:spcAft>
                          <a:spcPts val="1200"/>
                        </a:spcAft>
                      </a:pPr>
                      <a:r>
                        <a:rPr lang="en-IN" sz="800">
                          <a:effectLst/>
                        </a:rPr>
                        <a:t>2017</a:t>
                      </a:r>
                      <a:endParaRPr lang="en-IN" sz="700">
                        <a:effectLst/>
                        <a:latin typeface="Arial" panose="020B0604020202020204" pitchFamily="34" charset="0"/>
                        <a:ea typeface="Arial" panose="020B0604020202020204" pitchFamily="34" charset="0"/>
                      </a:endParaRPr>
                    </a:p>
                  </a:txBody>
                  <a:tcPr marL="43848" marR="43848" marT="0" marB="0"/>
                </a:tc>
                <a:tc>
                  <a:txBody>
                    <a:bodyPr/>
                    <a:lstStyle/>
                    <a:p>
                      <a:pPr algn="just">
                        <a:lnSpc>
                          <a:spcPct val="150000"/>
                        </a:lnSpc>
                        <a:spcBef>
                          <a:spcPts val="1200"/>
                        </a:spcBef>
                        <a:spcAft>
                          <a:spcPts val="1200"/>
                        </a:spcAft>
                      </a:pPr>
                      <a:r>
                        <a:rPr lang="en-IN" sz="700">
                          <a:effectLst/>
                        </a:rPr>
                        <a:t>A world bank report, 2014 said that around 2 billion individuals who don't have access to banking services. From which 20.6% of unbanked individuals are from India. This paper discussed that blockchain can play a significant role in the financial Inclusion process. It says that F.I. using blockchain for internal and cross-border payments can lower costs, shorten settlement time, and provide a better user experience</a:t>
                      </a:r>
                      <a:endParaRPr lang="en-IN" sz="700">
                        <a:effectLst/>
                        <a:latin typeface="Arial" panose="020B0604020202020204" pitchFamily="34" charset="0"/>
                        <a:ea typeface="Arial" panose="020B0604020202020204" pitchFamily="34" charset="0"/>
                      </a:endParaRPr>
                    </a:p>
                  </a:txBody>
                  <a:tcPr marL="43848" marR="43848" marT="0" marB="0"/>
                </a:tc>
                <a:extLst>
                  <a:ext uri="{0D108BD9-81ED-4DB2-BD59-A6C34878D82A}">
                    <a16:rowId xmlns:a16="http://schemas.microsoft.com/office/drawing/2014/main" val="2249603474"/>
                  </a:ext>
                </a:extLst>
              </a:tr>
              <a:tr h="1830246">
                <a:tc>
                  <a:txBody>
                    <a:bodyPr/>
                    <a:lstStyle/>
                    <a:p>
                      <a:pPr algn="just">
                        <a:lnSpc>
                          <a:spcPct val="150000"/>
                        </a:lnSpc>
                        <a:spcBef>
                          <a:spcPts val="1200"/>
                        </a:spcBef>
                        <a:spcAft>
                          <a:spcPts val="1200"/>
                        </a:spcAft>
                      </a:pPr>
                      <a:r>
                        <a:rPr lang="en-IN" sz="1600" dirty="0">
                          <a:effectLst/>
                        </a:rPr>
                        <a:t>Blockchain in banking</a:t>
                      </a:r>
                      <a:endParaRPr lang="en-IN" sz="1400" dirty="0">
                        <a:effectLst/>
                        <a:latin typeface="Arial" panose="020B0604020202020204" pitchFamily="34" charset="0"/>
                        <a:ea typeface="Arial" panose="020B0604020202020204" pitchFamily="34" charset="0"/>
                      </a:endParaRPr>
                    </a:p>
                  </a:txBody>
                  <a:tcPr marL="43848" marR="43848" marT="0" marB="0"/>
                </a:tc>
                <a:tc>
                  <a:txBody>
                    <a:bodyPr/>
                    <a:lstStyle/>
                    <a:p>
                      <a:pPr algn="just">
                        <a:lnSpc>
                          <a:spcPct val="150000"/>
                        </a:lnSpc>
                        <a:spcBef>
                          <a:spcPts val="1200"/>
                        </a:spcBef>
                        <a:spcAft>
                          <a:spcPts val="1200"/>
                        </a:spcAft>
                      </a:pPr>
                      <a:r>
                        <a:rPr lang="en-IN" sz="800">
                          <a:effectLst/>
                        </a:rPr>
                        <a:t>Deloitte</a:t>
                      </a:r>
                      <a:endParaRPr lang="en-IN" sz="700">
                        <a:effectLst/>
                        <a:latin typeface="Arial" panose="020B0604020202020204" pitchFamily="34" charset="0"/>
                        <a:ea typeface="Arial" panose="020B0604020202020204" pitchFamily="34" charset="0"/>
                      </a:endParaRPr>
                    </a:p>
                  </a:txBody>
                  <a:tcPr marL="43848" marR="43848" marT="0" marB="0"/>
                </a:tc>
                <a:tc>
                  <a:txBody>
                    <a:bodyPr/>
                    <a:lstStyle/>
                    <a:p>
                      <a:pPr algn="just">
                        <a:lnSpc>
                          <a:spcPct val="150000"/>
                        </a:lnSpc>
                        <a:spcBef>
                          <a:spcPts val="1200"/>
                        </a:spcBef>
                        <a:spcAft>
                          <a:spcPts val="1200"/>
                        </a:spcAft>
                      </a:pPr>
                      <a:r>
                        <a:rPr lang="en-IN" sz="800">
                          <a:effectLst/>
                        </a:rPr>
                        <a:t>2017</a:t>
                      </a:r>
                      <a:endParaRPr lang="en-IN" sz="700">
                        <a:effectLst/>
                        <a:latin typeface="Arial" panose="020B0604020202020204" pitchFamily="34" charset="0"/>
                        <a:ea typeface="Arial" panose="020B0604020202020204" pitchFamily="34" charset="0"/>
                      </a:endParaRPr>
                    </a:p>
                  </a:txBody>
                  <a:tcPr marL="43848" marR="43848" marT="0" marB="0"/>
                </a:tc>
                <a:tc>
                  <a:txBody>
                    <a:bodyPr/>
                    <a:lstStyle/>
                    <a:p>
                      <a:pPr>
                        <a:lnSpc>
                          <a:spcPct val="150000"/>
                        </a:lnSpc>
                      </a:pPr>
                      <a:r>
                        <a:rPr lang="en-IN" sz="800" dirty="0">
                          <a:effectLst/>
                        </a:rPr>
                        <a:t>As transactions are being done up on Blockchain, Blockchain DLT and all the relevant parties can view and verify the processes. There is only one source of truth and transactions cannot be processed further unless all the relevant parties agree and authenticate it.</a:t>
                      </a:r>
                      <a:endParaRPr lang="en-IN" sz="700" dirty="0">
                        <a:effectLst/>
                      </a:endParaRPr>
                    </a:p>
                    <a:p>
                      <a:pPr algn="just">
                        <a:lnSpc>
                          <a:spcPct val="150000"/>
                        </a:lnSpc>
                        <a:spcBef>
                          <a:spcPts val="1200"/>
                        </a:spcBef>
                        <a:spcAft>
                          <a:spcPts val="1200"/>
                        </a:spcAft>
                      </a:pPr>
                      <a:r>
                        <a:rPr lang="en-IN" sz="800" dirty="0">
                          <a:effectLst/>
                        </a:rPr>
                        <a:t> </a:t>
                      </a:r>
                      <a:endParaRPr lang="en-IN" sz="700" dirty="0">
                        <a:effectLst/>
                        <a:latin typeface="Arial" panose="020B0604020202020204" pitchFamily="34" charset="0"/>
                        <a:ea typeface="Arial" panose="020B0604020202020204" pitchFamily="34" charset="0"/>
                      </a:endParaRPr>
                    </a:p>
                  </a:txBody>
                  <a:tcPr marL="43848" marR="43848" marT="0" marB="0"/>
                </a:tc>
                <a:extLst>
                  <a:ext uri="{0D108BD9-81ED-4DB2-BD59-A6C34878D82A}">
                    <a16:rowId xmlns:a16="http://schemas.microsoft.com/office/drawing/2014/main" val="1903466762"/>
                  </a:ext>
                </a:extLst>
              </a:tr>
            </a:tbl>
          </a:graphicData>
        </a:graphic>
      </p:graphicFrame>
    </p:spTree>
    <p:extLst>
      <p:ext uri="{BB962C8B-B14F-4D97-AF65-F5344CB8AC3E}">
        <p14:creationId xmlns:p14="http://schemas.microsoft.com/office/powerpoint/2010/main" val="324153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A90C-867E-30FD-D9C9-284786A09F09}"/>
              </a:ext>
            </a:extLst>
          </p:cNvPr>
          <p:cNvSpPr>
            <a:spLocks noGrp="1"/>
          </p:cNvSpPr>
          <p:nvPr>
            <p:ph type="ctrTitle"/>
          </p:nvPr>
        </p:nvSpPr>
        <p:spPr>
          <a:xfrm>
            <a:off x="457200" y="558138"/>
            <a:ext cx="4456772" cy="533399"/>
          </a:xfrm>
        </p:spPr>
        <p:txBody>
          <a:bodyPr/>
          <a:lstStyle/>
          <a:p>
            <a:r>
              <a:rPr lang="en-IN" sz="2800" dirty="0">
                <a:effectLst/>
                <a:latin typeface="Times New Roman" panose="02020603050405020304" pitchFamily="18" charset="0"/>
                <a:ea typeface="Times New Roman" panose="02020603050405020304" pitchFamily="18" charset="0"/>
              </a:rPr>
              <a:t>Architectural Design</a:t>
            </a:r>
            <a:r>
              <a:rPr lang="en-IN" sz="1600" dirty="0">
                <a:effectLst/>
              </a:rPr>
              <a:t> </a:t>
            </a:r>
            <a:r>
              <a:rPr lang="en-US" dirty="0"/>
              <a:t>:</a:t>
            </a:r>
          </a:p>
        </p:txBody>
      </p:sp>
      <p:grpSp>
        <p:nvGrpSpPr>
          <p:cNvPr id="12" name="Group 11">
            <a:extLst>
              <a:ext uri="{FF2B5EF4-FFF2-40B4-BE49-F238E27FC236}">
                <a16:creationId xmlns:a16="http://schemas.microsoft.com/office/drawing/2014/main" id="{75BC9CBB-2703-66B0-882F-81D039FFB5D7}"/>
              </a:ext>
            </a:extLst>
          </p:cNvPr>
          <p:cNvGrpSpPr/>
          <p:nvPr/>
        </p:nvGrpSpPr>
        <p:grpSpPr>
          <a:xfrm>
            <a:off x="1820545" y="1200150"/>
            <a:ext cx="5502910" cy="3683000"/>
            <a:chOff x="1820545" y="1200150"/>
            <a:chExt cx="5502910" cy="3683000"/>
          </a:xfrm>
        </p:grpSpPr>
        <p:pic>
          <p:nvPicPr>
            <p:cNvPr id="3" name="Picture 2">
              <a:extLst>
                <a:ext uri="{FF2B5EF4-FFF2-40B4-BE49-F238E27FC236}">
                  <a16:creationId xmlns:a16="http://schemas.microsoft.com/office/drawing/2014/main" id="{F56255B2-5234-7F2D-8DEB-D891BEFE0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45" y="1200150"/>
              <a:ext cx="5502910" cy="3683000"/>
            </a:xfrm>
            <a:prstGeom prst="rect">
              <a:avLst/>
            </a:prstGeom>
            <a:ln>
              <a:solidFill>
                <a:schemeClr val="tx1">
                  <a:lumMod val="75000"/>
                  <a:lumOff val="25000"/>
                </a:schemeClr>
              </a:solidFill>
            </a:ln>
          </p:spPr>
        </p:pic>
        <p:cxnSp>
          <p:nvCxnSpPr>
            <p:cNvPr id="7" name="Straight Arrow Connector 6">
              <a:extLst>
                <a:ext uri="{FF2B5EF4-FFF2-40B4-BE49-F238E27FC236}">
                  <a16:creationId xmlns:a16="http://schemas.microsoft.com/office/drawing/2014/main" id="{1E84A80B-ABCE-90C2-6734-08B234DA74E1}"/>
                </a:ext>
              </a:extLst>
            </p:cNvPr>
            <p:cNvCxnSpPr>
              <a:cxnSpLocks/>
            </p:cNvCxnSpPr>
            <p:nvPr/>
          </p:nvCxnSpPr>
          <p:spPr>
            <a:xfrm>
              <a:off x="4991100" y="3120463"/>
              <a:ext cx="0" cy="1370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05322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4C4843-09BA-DEB5-FDF1-3BC2B93273A9}"/>
              </a:ext>
            </a:extLst>
          </p:cNvPr>
          <p:cNvSpPr>
            <a:spLocks noGrp="1"/>
          </p:cNvSpPr>
          <p:nvPr>
            <p:ph type="subTitle" idx="1"/>
          </p:nvPr>
        </p:nvSpPr>
        <p:spPr>
          <a:xfrm>
            <a:off x="713232" y="4701082"/>
            <a:ext cx="7212167" cy="239676"/>
          </a:xfrm>
        </p:spPr>
        <p:txBody>
          <a:bodyPr/>
          <a:lstStyle/>
          <a:p>
            <a:r>
              <a:rPr lang="en-US" sz="2000" dirty="0"/>
              <a:t>Data Flow Diagram </a:t>
            </a:r>
          </a:p>
        </p:txBody>
      </p:sp>
      <p:pic>
        <p:nvPicPr>
          <p:cNvPr id="4" name="Picture 3">
            <a:extLst>
              <a:ext uri="{FF2B5EF4-FFF2-40B4-BE49-F238E27FC236}">
                <a16:creationId xmlns:a16="http://schemas.microsoft.com/office/drawing/2014/main" id="{7503842C-7BEE-3FAF-FF5A-39A2DF6BE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45" y="545465"/>
            <a:ext cx="5502910" cy="4052570"/>
          </a:xfrm>
          <a:prstGeom prst="rect">
            <a:avLst/>
          </a:prstGeom>
        </p:spPr>
      </p:pic>
    </p:spTree>
    <p:extLst>
      <p:ext uri="{BB962C8B-B14F-4D97-AF65-F5344CB8AC3E}">
        <p14:creationId xmlns:p14="http://schemas.microsoft.com/office/powerpoint/2010/main" val="155346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056A-934C-5ABF-FCAF-E9C8AA49EAE8}"/>
              </a:ext>
            </a:extLst>
          </p:cNvPr>
          <p:cNvSpPr>
            <a:spLocks noGrp="1"/>
          </p:cNvSpPr>
          <p:nvPr>
            <p:ph type="ctrTitle"/>
          </p:nvPr>
        </p:nvSpPr>
        <p:spPr>
          <a:xfrm>
            <a:off x="742635" y="590550"/>
            <a:ext cx="5791200" cy="476249"/>
          </a:xfrm>
        </p:spPr>
        <p:txBody>
          <a:bodyPr/>
          <a:lstStyle/>
          <a:p>
            <a:r>
              <a:rPr lang="en-US" dirty="0"/>
              <a:t>Consensus Algorithm</a:t>
            </a:r>
          </a:p>
        </p:txBody>
      </p:sp>
      <p:sp>
        <p:nvSpPr>
          <p:cNvPr id="3" name="Subtitle 2">
            <a:extLst>
              <a:ext uri="{FF2B5EF4-FFF2-40B4-BE49-F238E27FC236}">
                <a16:creationId xmlns:a16="http://schemas.microsoft.com/office/drawing/2014/main" id="{EA1B462E-4576-C032-D80A-CA18E07E2B63}"/>
              </a:ext>
            </a:extLst>
          </p:cNvPr>
          <p:cNvSpPr>
            <a:spLocks noGrp="1"/>
          </p:cNvSpPr>
          <p:nvPr>
            <p:ph type="subTitle" idx="1"/>
          </p:nvPr>
        </p:nvSpPr>
        <p:spPr/>
        <p:txBody>
          <a:bodyPr/>
          <a:lstStyle/>
          <a:p>
            <a:endParaRPr lang="en-US" dirty="0"/>
          </a:p>
        </p:txBody>
      </p:sp>
      <p:sp>
        <p:nvSpPr>
          <p:cNvPr id="4" name="Rounded Rectangle 11">
            <a:extLst>
              <a:ext uri="{FF2B5EF4-FFF2-40B4-BE49-F238E27FC236}">
                <a16:creationId xmlns:a16="http://schemas.microsoft.com/office/drawing/2014/main" id="{515B8AF9-D866-0B14-115C-4F2981C8F2DE}"/>
              </a:ext>
            </a:extLst>
          </p:cNvPr>
          <p:cNvSpPr/>
          <p:nvPr/>
        </p:nvSpPr>
        <p:spPr>
          <a:xfrm>
            <a:off x="381000" y="3028950"/>
            <a:ext cx="7985760" cy="1313184"/>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ounded Rectangle 11">
            <a:extLst>
              <a:ext uri="{FF2B5EF4-FFF2-40B4-BE49-F238E27FC236}">
                <a16:creationId xmlns:a16="http://schemas.microsoft.com/office/drawing/2014/main" id="{4CDCF68D-2D7A-A505-4AB6-63C1F3E19571}"/>
              </a:ext>
            </a:extLst>
          </p:cNvPr>
          <p:cNvSpPr/>
          <p:nvPr/>
        </p:nvSpPr>
        <p:spPr>
          <a:xfrm>
            <a:off x="384048" y="1397644"/>
            <a:ext cx="7985760" cy="1314092"/>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8B88275-7B13-DCA3-A9DA-6E50B9928739}"/>
              </a:ext>
            </a:extLst>
          </p:cNvPr>
          <p:cNvSpPr txBox="1"/>
          <p:nvPr/>
        </p:nvSpPr>
        <p:spPr>
          <a:xfrm>
            <a:off x="479614" y="1479812"/>
            <a:ext cx="8305799" cy="2862322"/>
          </a:xfrm>
          <a:prstGeom prst="rect">
            <a:avLst/>
          </a:prstGeom>
          <a:noFill/>
        </p:spPr>
        <p:txBody>
          <a:bodyPr wrap="square">
            <a:spAutoFit/>
          </a:bodyPr>
          <a:lstStyle/>
          <a:p>
            <a:pPr marL="285750" indent="-285750">
              <a:buFont typeface="Arial" panose="020B0604020202020204" pitchFamily="34" charset="0"/>
              <a:buChar char="•"/>
            </a:pPr>
            <a:r>
              <a:rPr lang="en-US" dirty="0"/>
              <a:t>Consensus algorithm: Mechanism in decentralized networks for agreement on activities.</a:t>
            </a:r>
          </a:p>
          <a:p>
            <a:pPr marL="285750" indent="-285750">
              <a:buFont typeface="Arial" panose="020B0604020202020204" pitchFamily="34" charset="0"/>
              <a:buChar char="•"/>
            </a:pPr>
            <a:r>
              <a:rPr lang="en-US" dirty="0"/>
              <a:t>Purpose: Ensure secure, reliable, and trustworthy transactions among network peers.</a:t>
            </a:r>
          </a:p>
          <a:p>
            <a:endParaRPr lang="en-US" dirty="0"/>
          </a:p>
          <a:p>
            <a:endParaRPr lang="en-US" dirty="0"/>
          </a:p>
          <a:p>
            <a:pPr marL="285750" indent="-285750">
              <a:buFont typeface="Arial" panose="020B0604020202020204" pitchFamily="34" charset="0"/>
              <a:buChar char="•"/>
            </a:pPr>
            <a:r>
              <a:rPr lang="en-US" dirty="0"/>
              <a:t>Blockchain role</a:t>
            </a:r>
          </a:p>
          <a:p>
            <a:pPr marL="285750" indent="-285750">
              <a:buFont typeface="Arial" panose="020B0604020202020204" pitchFamily="34" charset="0"/>
              <a:buChar char="•"/>
            </a:pPr>
            <a:r>
              <a:rPr lang="en-US" dirty="0"/>
              <a:t>Security</a:t>
            </a:r>
          </a:p>
          <a:p>
            <a:pPr marL="285750" indent="-285750">
              <a:buFont typeface="Arial" panose="020B0604020202020204" pitchFamily="34" charset="0"/>
              <a:buChar char="•"/>
            </a:pPr>
            <a:r>
              <a:rPr lang="en-US" dirty="0"/>
              <a:t>Immutability</a:t>
            </a:r>
          </a:p>
          <a:p>
            <a:pPr marL="285750" indent="-285750">
              <a:buFont typeface="Arial" panose="020B0604020202020204" pitchFamily="34" charset="0"/>
              <a:buChar char="•"/>
            </a:pPr>
            <a:r>
              <a:rPr lang="en-US" dirty="0"/>
              <a:t>Trust establishment</a:t>
            </a:r>
          </a:p>
        </p:txBody>
      </p:sp>
    </p:spTree>
    <p:extLst>
      <p:ext uri="{BB962C8B-B14F-4D97-AF65-F5344CB8AC3E}">
        <p14:creationId xmlns:p14="http://schemas.microsoft.com/office/powerpoint/2010/main" val="1559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401B-63BA-6F58-4EC9-8DB67CFC4202}"/>
              </a:ext>
            </a:extLst>
          </p:cNvPr>
          <p:cNvSpPr>
            <a:spLocks noGrp="1"/>
          </p:cNvSpPr>
          <p:nvPr>
            <p:ph type="ctrTitle"/>
          </p:nvPr>
        </p:nvSpPr>
        <p:spPr/>
        <p:txBody>
          <a:bodyPr/>
          <a:lstStyle/>
          <a:p>
            <a:r>
              <a:rPr lang="en-US" dirty="0"/>
              <a:t>Consensus Algorithms:</a:t>
            </a:r>
          </a:p>
        </p:txBody>
      </p:sp>
      <p:sp>
        <p:nvSpPr>
          <p:cNvPr id="3" name="Subtitle 2">
            <a:extLst>
              <a:ext uri="{FF2B5EF4-FFF2-40B4-BE49-F238E27FC236}">
                <a16:creationId xmlns:a16="http://schemas.microsoft.com/office/drawing/2014/main" id="{A9BFC45D-E953-1E06-7A85-9A2D38498567}"/>
              </a:ext>
            </a:extLst>
          </p:cNvPr>
          <p:cNvSpPr>
            <a:spLocks noGrp="1"/>
          </p:cNvSpPr>
          <p:nvPr>
            <p:ph type="subTitle" idx="1"/>
          </p:nvPr>
        </p:nvSpPr>
        <p:spPr/>
        <p:txBody>
          <a:bodyPr/>
          <a:lstStyle/>
          <a:p>
            <a:endParaRPr lang="en-US"/>
          </a:p>
        </p:txBody>
      </p:sp>
      <p:sp>
        <p:nvSpPr>
          <p:cNvPr id="4" name="Rounded Rectangle 11">
            <a:extLst>
              <a:ext uri="{FF2B5EF4-FFF2-40B4-BE49-F238E27FC236}">
                <a16:creationId xmlns:a16="http://schemas.microsoft.com/office/drawing/2014/main" id="{6DF1A053-7082-FC4A-56F9-E6F90A1CC728}"/>
              </a:ext>
            </a:extLst>
          </p:cNvPr>
          <p:cNvSpPr/>
          <p:nvPr/>
        </p:nvSpPr>
        <p:spPr>
          <a:xfrm>
            <a:off x="914400" y="1581151"/>
            <a:ext cx="7162800" cy="2640954"/>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825C2AE4-50C4-642B-974B-E834762A43A4}"/>
              </a:ext>
            </a:extLst>
          </p:cNvPr>
          <p:cNvSpPr txBox="1"/>
          <p:nvPr/>
        </p:nvSpPr>
        <p:spPr>
          <a:xfrm>
            <a:off x="1281953" y="2024465"/>
            <a:ext cx="4598894" cy="1754326"/>
          </a:xfrm>
          <a:prstGeom prst="rect">
            <a:avLst/>
          </a:prstGeom>
          <a:noFill/>
        </p:spPr>
        <p:txBody>
          <a:bodyPr wrap="square">
            <a:spAutoFit/>
          </a:bodyPr>
          <a:lstStyle/>
          <a:p>
            <a:pPr marL="285750" indent="-285750">
              <a:buFont typeface="Arial" panose="020B0604020202020204" pitchFamily="34" charset="0"/>
              <a:buChar char="•"/>
            </a:pPr>
            <a:r>
              <a:rPr lang="en-US" dirty="0"/>
              <a:t>Proof of Work (</a:t>
            </a:r>
            <a:r>
              <a:rPr lang="en-US" dirty="0" err="1"/>
              <a:t>PoW</a:t>
            </a:r>
            <a:r>
              <a:rPr lang="en-US" dirty="0"/>
              <a:t>)</a:t>
            </a:r>
          </a:p>
          <a:p>
            <a:pPr marL="285750" indent="-285750">
              <a:buFont typeface="Arial" panose="020B0604020202020204" pitchFamily="34" charset="0"/>
              <a:buChar char="•"/>
            </a:pPr>
            <a:r>
              <a:rPr lang="en-US" dirty="0"/>
              <a:t>Proof of Stake (</a:t>
            </a:r>
            <a:r>
              <a:rPr lang="en-US" dirty="0" err="1"/>
              <a:t>PoS</a:t>
            </a:r>
            <a:r>
              <a:rPr lang="en-US" dirty="0"/>
              <a:t>)</a:t>
            </a:r>
          </a:p>
          <a:p>
            <a:pPr marL="285750" indent="-285750">
              <a:buFont typeface="Arial" panose="020B0604020202020204" pitchFamily="34" charset="0"/>
              <a:buChar char="•"/>
            </a:pPr>
            <a:r>
              <a:rPr lang="en-US" dirty="0"/>
              <a:t>Delegated Proof Of Stake (</a:t>
            </a:r>
            <a:r>
              <a:rPr lang="en-US" dirty="0" err="1"/>
              <a:t>DPoS</a:t>
            </a:r>
            <a:r>
              <a:rPr lang="en-US" dirty="0"/>
              <a:t>)</a:t>
            </a:r>
          </a:p>
          <a:p>
            <a:pPr marL="285750" indent="-285750">
              <a:buFont typeface="Arial" panose="020B0604020202020204" pitchFamily="34" charset="0"/>
              <a:buChar char="•"/>
            </a:pPr>
            <a:r>
              <a:rPr lang="en-US" dirty="0"/>
              <a:t>Practical Byzantine Fault Tolerance (PBFT)</a:t>
            </a:r>
          </a:p>
          <a:p>
            <a:pPr marL="285750" indent="-285750">
              <a:buFont typeface="Arial" panose="020B0604020202020204" pitchFamily="34" charset="0"/>
              <a:buChar char="•"/>
            </a:pPr>
            <a:r>
              <a:rPr lang="en-US" dirty="0"/>
              <a:t>Proof of Burn (</a:t>
            </a:r>
            <a:r>
              <a:rPr lang="en-US" dirty="0" err="1"/>
              <a:t>PoB</a:t>
            </a:r>
            <a:r>
              <a:rPr lang="en-US" dirty="0"/>
              <a:t>)</a:t>
            </a:r>
          </a:p>
          <a:p>
            <a:pPr marL="285750" indent="-285750">
              <a:buFont typeface="Arial" panose="020B0604020202020204" pitchFamily="34" charset="0"/>
              <a:buChar char="•"/>
            </a:pPr>
            <a:r>
              <a:rPr lang="en-US" dirty="0"/>
              <a:t>Proof of Capacity</a:t>
            </a:r>
          </a:p>
        </p:txBody>
      </p:sp>
    </p:spTree>
    <p:extLst>
      <p:ext uri="{BB962C8B-B14F-4D97-AF65-F5344CB8AC3E}">
        <p14:creationId xmlns:p14="http://schemas.microsoft.com/office/powerpoint/2010/main" val="2718324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7211-4D82-8F74-95E0-9B984968474B}"/>
              </a:ext>
            </a:extLst>
          </p:cNvPr>
          <p:cNvSpPr>
            <a:spLocks noGrp="1"/>
          </p:cNvSpPr>
          <p:nvPr>
            <p:ph type="ctrTitle"/>
          </p:nvPr>
        </p:nvSpPr>
        <p:spPr>
          <a:xfrm>
            <a:off x="718967" y="382659"/>
            <a:ext cx="5791200" cy="476249"/>
          </a:xfrm>
        </p:spPr>
        <p:txBody>
          <a:bodyPr/>
          <a:lstStyle/>
          <a:p>
            <a:r>
              <a:rPr lang="en-US" dirty="0"/>
              <a:t>Proof of Stake (Pos)</a:t>
            </a:r>
          </a:p>
        </p:txBody>
      </p:sp>
      <p:sp>
        <p:nvSpPr>
          <p:cNvPr id="3" name="Subtitle 2">
            <a:extLst>
              <a:ext uri="{FF2B5EF4-FFF2-40B4-BE49-F238E27FC236}">
                <a16:creationId xmlns:a16="http://schemas.microsoft.com/office/drawing/2014/main" id="{C860E1B6-048E-8313-5A3C-D2ABA4A0A971}"/>
              </a:ext>
            </a:extLst>
          </p:cNvPr>
          <p:cNvSpPr>
            <a:spLocks noGrp="1"/>
          </p:cNvSpPr>
          <p:nvPr>
            <p:ph type="subTitle" idx="1"/>
          </p:nvPr>
        </p:nvSpPr>
        <p:spPr/>
        <p:txBody>
          <a:bodyPr/>
          <a:lstStyle/>
          <a:p>
            <a:endParaRPr lang="en-US"/>
          </a:p>
        </p:txBody>
      </p:sp>
      <p:sp>
        <p:nvSpPr>
          <p:cNvPr id="5" name="Rounded Rectangle 11">
            <a:extLst>
              <a:ext uri="{FF2B5EF4-FFF2-40B4-BE49-F238E27FC236}">
                <a16:creationId xmlns:a16="http://schemas.microsoft.com/office/drawing/2014/main" id="{34CABC70-A85D-5DFC-F942-8AD90F415DEE}"/>
              </a:ext>
            </a:extLst>
          </p:cNvPr>
          <p:cNvSpPr/>
          <p:nvPr/>
        </p:nvSpPr>
        <p:spPr>
          <a:xfrm>
            <a:off x="1503443" y="1813080"/>
            <a:ext cx="7183355"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ounded Rectangle 11">
            <a:extLst>
              <a:ext uri="{FF2B5EF4-FFF2-40B4-BE49-F238E27FC236}">
                <a16:creationId xmlns:a16="http://schemas.microsoft.com/office/drawing/2014/main" id="{9FBD6F86-CF03-A8D1-F679-F0E7FF66B861}"/>
              </a:ext>
            </a:extLst>
          </p:cNvPr>
          <p:cNvSpPr/>
          <p:nvPr/>
        </p:nvSpPr>
        <p:spPr>
          <a:xfrm>
            <a:off x="1502105" y="2562386"/>
            <a:ext cx="7184694"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Rounded Rectangle 11">
            <a:extLst>
              <a:ext uri="{FF2B5EF4-FFF2-40B4-BE49-F238E27FC236}">
                <a16:creationId xmlns:a16="http://schemas.microsoft.com/office/drawing/2014/main" id="{6B7383C6-DB48-3569-99B9-8B21619C0C6F}"/>
              </a:ext>
            </a:extLst>
          </p:cNvPr>
          <p:cNvSpPr/>
          <p:nvPr/>
        </p:nvSpPr>
        <p:spPr>
          <a:xfrm>
            <a:off x="1472010" y="990448"/>
            <a:ext cx="7214788"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Graphic 22">
            <a:extLst>
              <a:ext uri="{FF2B5EF4-FFF2-40B4-BE49-F238E27FC236}">
                <a16:creationId xmlns:a16="http://schemas.microsoft.com/office/drawing/2014/main" id="{2E9E8385-4331-AE94-3C04-1ED089272807}"/>
              </a:ext>
            </a:extLst>
          </p:cNvPr>
          <p:cNvSpPr/>
          <p:nvPr/>
        </p:nvSpPr>
        <p:spPr>
          <a:xfrm>
            <a:off x="710456" y="2614883"/>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9" name="Graphic 20">
            <a:extLst>
              <a:ext uri="{FF2B5EF4-FFF2-40B4-BE49-F238E27FC236}">
                <a16:creationId xmlns:a16="http://schemas.microsoft.com/office/drawing/2014/main" id="{85144E0F-872B-BA4B-2564-7DF7DA43579E}"/>
              </a:ext>
            </a:extLst>
          </p:cNvPr>
          <p:cNvSpPr/>
          <p:nvPr/>
        </p:nvSpPr>
        <p:spPr>
          <a:xfrm>
            <a:off x="687139" y="1809750"/>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10" name="Graphic 17">
            <a:extLst>
              <a:ext uri="{FF2B5EF4-FFF2-40B4-BE49-F238E27FC236}">
                <a16:creationId xmlns:a16="http://schemas.microsoft.com/office/drawing/2014/main" id="{5C8842D5-9AE0-9208-6C7C-A81DAB06376D}"/>
              </a:ext>
            </a:extLst>
          </p:cNvPr>
          <p:cNvSpPr/>
          <p:nvPr/>
        </p:nvSpPr>
        <p:spPr>
          <a:xfrm>
            <a:off x="710457" y="983908"/>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11" name="Content Placeholder 1">
            <a:extLst>
              <a:ext uri="{FF2B5EF4-FFF2-40B4-BE49-F238E27FC236}">
                <a16:creationId xmlns:a16="http://schemas.microsoft.com/office/drawing/2014/main" id="{41809A91-FF3A-8124-E69A-AE918E401F51}"/>
              </a:ext>
            </a:extLst>
          </p:cNvPr>
          <p:cNvSpPr txBox="1">
            <a:spLocks/>
          </p:cNvSpPr>
          <p:nvPr/>
        </p:nvSpPr>
        <p:spPr>
          <a:xfrm>
            <a:off x="1676400" y="2031439"/>
            <a:ext cx="5718420" cy="456467"/>
          </a:xfrm>
          <a:prstGeom prst="rect">
            <a:avLst/>
          </a:prstGeom>
        </p:spPr>
        <p:txBody>
          <a:bodyPr>
            <a:norm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200" dirty="0"/>
          </a:p>
        </p:txBody>
      </p:sp>
      <p:sp>
        <p:nvSpPr>
          <p:cNvPr id="12" name="Content Placeholder 1">
            <a:extLst>
              <a:ext uri="{FF2B5EF4-FFF2-40B4-BE49-F238E27FC236}">
                <a16:creationId xmlns:a16="http://schemas.microsoft.com/office/drawing/2014/main" id="{6D443043-F8B5-67C3-DA76-4FADC8BA494D}"/>
              </a:ext>
            </a:extLst>
          </p:cNvPr>
          <p:cNvSpPr txBox="1">
            <a:spLocks/>
          </p:cNvSpPr>
          <p:nvPr/>
        </p:nvSpPr>
        <p:spPr>
          <a:xfrm>
            <a:off x="1626987" y="1944620"/>
            <a:ext cx="5583108" cy="344375"/>
          </a:xfrm>
          <a:prstGeom prst="rect">
            <a:avLst/>
          </a:prstGeom>
        </p:spPr>
        <p:txBody>
          <a:bodyPr vert="horz" lIns="0" tIns="0" rIns="0" bIns="0" rtlCol="0">
            <a:normAutofit fontScale="92500"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Node made transaction and it is put in transaction pool.</a:t>
            </a:r>
          </a:p>
          <a:p>
            <a:r>
              <a:rPr lang="en-US" sz="1200" dirty="0"/>
              <a:t>All nodes contending to become validator put some currencies at stake.</a:t>
            </a:r>
          </a:p>
        </p:txBody>
      </p:sp>
      <p:sp>
        <p:nvSpPr>
          <p:cNvPr id="13" name="Content Placeholder 1">
            <a:extLst>
              <a:ext uri="{FF2B5EF4-FFF2-40B4-BE49-F238E27FC236}">
                <a16:creationId xmlns:a16="http://schemas.microsoft.com/office/drawing/2014/main" id="{08FFEA73-6D93-5F51-BCBE-F99734442B7F}"/>
              </a:ext>
            </a:extLst>
          </p:cNvPr>
          <p:cNvSpPr txBox="1">
            <a:spLocks/>
          </p:cNvSpPr>
          <p:nvPr/>
        </p:nvSpPr>
        <p:spPr>
          <a:xfrm>
            <a:off x="1625648" y="2765269"/>
            <a:ext cx="5773246" cy="344375"/>
          </a:xfrm>
          <a:prstGeom prst="rect">
            <a:avLst/>
          </a:prstGeom>
        </p:spPr>
        <p:txBody>
          <a:bodyPr vert="horz" lIns="0" tIns="0" rIns="0" bIns="0" rtlCol="0">
            <a:normAutofit fontScale="92500"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A random validator is selected based on amount of currency and coin of age.</a:t>
            </a:r>
          </a:p>
          <a:p>
            <a:r>
              <a:rPr lang="en-US" sz="1200" dirty="0"/>
              <a:t>Once validator passes the block , send to network to be verified.</a:t>
            </a:r>
          </a:p>
        </p:txBody>
      </p:sp>
      <p:sp>
        <p:nvSpPr>
          <p:cNvPr id="14" name="TextBox 13">
            <a:extLst>
              <a:ext uri="{FF2B5EF4-FFF2-40B4-BE49-F238E27FC236}">
                <a16:creationId xmlns:a16="http://schemas.microsoft.com/office/drawing/2014/main" id="{C2F3E794-8ABD-2AED-F128-60CDE2764E0D}"/>
              </a:ext>
            </a:extLst>
          </p:cNvPr>
          <p:cNvSpPr txBox="1"/>
          <p:nvPr/>
        </p:nvSpPr>
        <p:spPr>
          <a:xfrm>
            <a:off x="728513" y="1917037"/>
            <a:ext cx="402995" cy="314772"/>
          </a:xfrm>
          <a:prstGeom prst="rect">
            <a:avLst/>
          </a:prstGeom>
          <a:noFill/>
        </p:spPr>
        <p:txBody>
          <a:bodyPr wrap="square" lIns="0" tIns="0" rIns="0" bIns="0" rtlCol="0" anchor="ctr">
            <a:noAutofit/>
          </a:bodyPr>
          <a:lstStyle/>
          <a:p>
            <a:pPr algn="ctr"/>
            <a:r>
              <a:rPr lang="en-IN" sz="2400" b="1" dirty="0">
                <a:solidFill>
                  <a:schemeClr val="bg2"/>
                </a:solidFill>
              </a:rPr>
              <a:t>02</a:t>
            </a:r>
          </a:p>
        </p:txBody>
      </p:sp>
      <p:sp>
        <p:nvSpPr>
          <p:cNvPr id="15" name="TextBox 14">
            <a:extLst>
              <a:ext uri="{FF2B5EF4-FFF2-40B4-BE49-F238E27FC236}">
                <a16:creationId xmlns:a16="http://schemas.microsoft.com/office/drawing/2014/main" id="{EAE47DB2-EA0F-3014-AD3C-C7FBB170FD08}"/>
              </a:ext>
            </a:extLst>
          </p:cNvPr>
          <p:cNvSpPr txBox="1"/>
          <p:nvPr/>
        </p:nvSpPr>
        <p:spPr>
          <a:xfrm>
            <a:off x="321538" y="1545079"/>
            <a:ext cx="402995" cy="314772"/>
          </a:xfrm>
          <a:prstGeom prst="rect">
            <a:avLst/>
          </a:prstGeom>
          <a:noFill/>
        </p:spPr>
        <p:txBody>
          <a:bodyPr wrap="square" lIns="0" tIns="0" rIns="0" bIns="0" rtlCol="0" anchor="ctr">
            <a:noAutofit/>
          </a:bodyPr>
          <a:lstStyle/>
          <a:p>
            <a:pPr algn="ctr"/>
            <a:r>
              <a:rPr lang="en-IN" sz="2400" b="1" dirty="0">
                <a:solidFill>
                  <a:schemeClr val="bg2"/>
                </a:solidFill>
              </a:rPr>
              <a:t>02</a:t>
            </a:r>
          </a:p>
        </p:txBody>
      </p:sp>
      <p:sp>
        <p:nvSpPr>
          <p:cNvPr id="16" name="TextBox 15">
            <a:extLst>
              <a:ext uri="{FF2B5EF4-FFF2-40B4-BE49-F238E27FC236}">
                <a16:creationId xmlns:a16="http://schemas.microsoft.com/office/drawing/2014/main" id="{AC244941-FCB8-E418-DD2D-61BC2C2C2279}"/>
              </a:ext>
            </a:extLst>
          </p:cNvPr>
          <p:cNvSpPr txBox="1"/>
          <p:nvPr/>
        </p:nvSpPr>
        <p:spPr>
          <a:xfrm>
            <a:off x="739416" y="2696809"/>
            <a:ext cx="402995" cy="314772"/>
          </a:xfrm>
          <a:prstGeom prst="rect">
            <a:avLst/>
          </a:prstGeom>
          <a:noFill/>
        </p:spPr>
        <p:txBody>
          <a:bodyPr wrap="square" lIns="0" tIns="0" rIns="0" bIns="0" rtlCol="0" anchor="ctr">
            <a:noAutofit/>
          </a:bodyPr>
          <a:lstStyle/>
          <a:p>
            <a:pPr algn="ctr"/>
            <a:r>
              <a:rPr lang="en-IN" sz="2400" b="1" dirty="0">
                <a:solidFill>
                  <a:schemeClr val="bg2"/>
                </a:solidFill>
              </a:rPr>
              <a:t>03</a:t>
            </a:r>
          </a:p>
        </p:txBody>
      </p:sp>
      <p:sp>
        <p:nvSpPr>
          <p:cNvPr id="4" name="Rounded Rectangle 11">
            <a:extLst>
              <a:ext uri="{FF2B5EF4-FFF2-40B4-BE49-F238E27FC236}">
                <a16:creationId xmlns:a16="http://schemas.microsoft.com/office/drawing/2014/main" id="{1711B6B8-C0D2-9ABE-FB8F-475C62CFC416}"/>
              </a:ext>
            </a:extLst>
          </p:cNvPr>
          <p:cNvSpPr/>
          <p:nvPr/>
        </p:nvSpPr>
        <p:spPr>
          <a:xfrm>
            <a:off x="1502105" y="3413280"/>
            <a:ext cx="7270324"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7" name="Rounded Rectangle 11">
            <a:extLst>
              <a:ext uri="{FF2B5EF4-FFF2-40B4-BE49-F238E27FC236}">
                <a16:creationId xmlns:a16="http://schemas.microsoft.com/office/drawing/2014/main" id="{DAC73B68-B48C-1206-322D-8058E1649C51}"/>
              </a:ext>
            </a:extLst>
          </p:cNvPr>
          <p:cNvSpPr/>
          <p:nvPr/>
        </p:nvSpPr>
        <p:spPr>
          <a:xfrm>
            <a:off x="1502104" y="4248150"/>
            <a:ext cx="7270325"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8" name="Graphic 22">
            <a:extLst>
              <a:ext uri="{FF2B5EF4-FFF2-40B4-BE49-F238E27FC236}">
                <a16:creationId xmlns:a16="http://schemas.microsoft.com/office/drawing/2014/main" id="{DC6B001A-3ECF-DD7A-4FB5-D4396B8D9099}"/>
              </a:ext>
            </a:extLst>
          </p:cNvPr>
          <p:cNvSpPr/>
          <p:nvPr/>
        </p:nvSpPr>
        <p:spPr>
          <a:xfrm>
            <a:off x="685800" y="4249918"/>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19" name="Graphic 20">
            <a:extLst>
              <a:ext uri="{FF2B5EF4-FFF2-40B4-BE49-F238E27FC236}">
                <a16:creationId xmlns:a16="http://schemas.microsoft.com/office/drawing/2014/main" id="{98217DD8-5E6B-B077-4A13-16CEB9DC31DB}"/>
              </a:ext>
            </a:extLst>
          </p:cNvPr>
          <p:cNvSpPr/>
          <p:nvPr/>
        </p:nvSpPr>
        <p:spPr>
          <a:xfrm>
            <a:off x="685800" y="3409950"/>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20" name="Content Placeholder 1">
            <a:extLst>
              <a:ext uri="{FF2B5EF4-FFF2-40B4-BE49-F238E27FC236}">
                <a16:creationId xmlns:a16="http://schemas.microsoft.com/office/drawing/2014/main" id="{814A045B-A6A3-C7BC-D543-9BDF46AF1FD9}"/>
              </a:ext>
            </a:extLst>
          </p:cNvPr>
          <p:cNvSpPr txBox="1">
            <a:spLocks/>
          </p:cNvSpPr>
          <p:nvPr/>
        </p:nvSpPr>
        <p:spPr>
          <a:xfrm>
            <a:off x="1625648" y="3544820"/>
            <a:ext cx="5583108" cy="344375"/>
          </a:xfrm>
          <a:prstGeom prst="rect">
            <a:avLst/>
          </a:prstGeom>
        </p:spPr>
        <p:txBody>
          <a:bodyPr vert="horz" lIns="0" tIns="0" rIns="0" bIns="0" rtlCol="0">
            <a:normAutofit fontScale="92500"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Once its verified , block gets added to network , miner gets rewarded.  (Gas Fee) .</a:t>
            </a:r>
          </a:p>
          <a:p>
            <a:r>
              <a:rPr lang="en-US" sz="1200" dirty="0"/>
              <a:t>His coin age reset to 0.</a:t>
            </a:r>
          </a:p>
        </p:txBody>
      </p:sp>
      <p:sp>
        <p:nvSpPr>
          <p:cNvPr id="21" name="Content Placeholder 1">
            <a:extLst>
              <a:ext uri="{FF2B5EF4-FFF2-40B4-BE49-F238E27FC236}">
                <a16:creationId xmlns:a16="http://schemas.microsoft.com/office/drawing/2014/main" id="{9EAF2EA2-66FC-0717-ABD4-A991A345A249}"/>
              </a:ext>
            </a:extLst>
          </p:cNvPr>
          <p:cNvSpPr txBox="1">
            <a:spLocks/>
          </p:cNvSpPr>
          <p:nvPr/>
        </p:nvSpPr>
        <p:spPr>
          <a:xfrm>
            <a:off x="1625648" y="4368479"/>
            <a:ext cx="5773246" cy="344375"/>
          </a:xfrm>
          <a:prstGeom prst="rect">
            <a:avLst/>
          </a:prstGeom>
        </p:spPr>
        <p:txBody>
          <a:bodyPr vert="horz" lIns="0" tIns="0" rIns="0" bIns="0" rtlCol="0">
            <a:normAutofit fontScale="92500"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Example – Ethereum</a:t>
            </a:r>
          </a:p>
          <a:p>
            <a:r>
              <a:rPr lang="en-US" sz="1200" dirty="0"/>
              <a:t>Energy Efficient &amp; Decentralization .</a:t>
            </a:r>
          </a:p>
        </p:txBody>
      </p:sp>
      <p:sp>
        <p:nvSpPr>
          <p:cNvPr id="22" name="TextBox 21">
            <a:extLst>
              <a:ext uri="{FF2B5EF4-FFF2-40B4-BE49-F238E27FC236}">
                <a16:creationId xmlns:a16="http://schemas.microsoft.com/office/drawing/2014/main" id="{A4B2657F-7FC7-8963-1DA6-A18EF3CA33E6}"/>
              </a:ext>
            </a:extLst>
          </p:cNvPr>
          <p:cNvSpPr txBox="1"/>
          <p:nvPr/>
        </p:nvSpPr>
        <p:spPr>
          <a:xfrm>
            <a:off x="714760" y="3487768"/>
            <a:ext cx="402995" cy="314772"/>
          </a:xfrm>
          <a:prstGeom prst="rect">
            <a:avLst/>
          </a:prstGeom>
          <a:noFill/>
        </p:spPr>
        <p:txBody>
          <a:bodyPr wrap="square" lIns="0" tIns="0" rIns="0" bIns="0" rtlCol="0" anchor="ctr">
            <a:noAutofit/>
          </a:bodyPr>
          <a:lstStyle/>
          <a:p>
            <a:pPr algn="ctr"/>
            <a:r>
              <a:rPr lang="en-IN" sz="2400" b="1" dirty="0">
                <a:solidFill>
                  <a:schemeClr val="bg2"/>
                </a:solidFill>
              </a:rPr>
              <a:t>04</a:t>
            </a:r>
          </a:p>
        </p:txBody>
      </p:sp>
      <p:sp>
        <p:nvSpPr>
          <p:cNvPr id="23" name="TextBox 22">
            <a:extLst>
              <a:ext uri="{FF2B5EF4-FFF2-40B4-BE49-F238E27FC236}">
                <a16:creationId xmlns:a16="http://schemas.microsoft.com/office/drawing/2014/main" id="{36A525E4-C920-6B95-BBE4-C7B2506B16C1}"/>
              </a:ext>
            </a:extLst>
          </p:cNvPr>
          <p:cNvSpPr txBox="1"/>
          <p:nvPr/>
        </p:nvSpPr>
        <p:spPr>
          <a:xfrm>
            <a:off x="714760" y="4331844"/>
            <a:ext cx="402995" cy="314772"/>
          </a:xfrm>
          <a:prstGeom prst="rect">
            <a:avLst/>
          </a:prstGeom>
          <a:noFill/>
        </p:spPr>
        <p:txBody>
          <a:bodyPr wrap="square" lIns="0" tIns="0" rIns="0" bIns="0" rtlCol="0" anchor="ctr">
            <a:noAutofit/>
          </a:bodyPr>
          <a:lstStyle/>
          <a:p>
            <a:pPr algn="ctr"/>
            <a:r>
              <a:rPr lang="en-IN" sz="2400" b="1" dirty="0">
                <a:solidFill>
                  <a:schemeClr val="bg2"/>
                </a:solidFill>
              </a:rPr>
              <a:t>05</a:t>
            </a:r>
          </a:p>
        </p:txBody>
      </p:sp>
      <p:sp>
        <p:nvSpPr>
          <p:cNvPr id="32" name="TextBox 31">
            <a:extLst>
              <a:ext uri="{FF2B5EF4-FFF2-40B4-BE49-F238E27FC236}">
                <a16:creationId xmlns:a16="http://schemas.microsoft.com/office/drawing/2014/main" id="{8B52FC7B-6714-1361-34A0-39E99344A0CF}"/>
              </a:ext>
            </a:extLst>
          </p:cNvPr>
          <p:cNvSpPr txBox="1"/>
          <p:nvPr/>
        </p:nvSpPr>
        <p:spPr>
          <a:xfrm>
            <a:off x="735326" y="1082353"/>
            <a:ext cx="402995" cy="314772"/>
          </a:xfrm>
          <a:prstGeom prst="rect">
            <a:avLst/>
          </a:prstGeom>
          <a:noFill/>
        </p:spPr>
        <p:txBody>
          <a:bodyPr wrap="square" lIns="0" tIns="0" rIns="0" bIns="0" rtlCol="0" anchor="ctr">
            <a:noAutofit/>
          </a:bodyPr>
          <a:lstStyle/>
          <a:p>
            <a:pPr algn="ctr"/>
            <a:r>
              <a:rPr lang="en-IN" sz="2400" b="1" dirty="0">
                <a:solidFill>
                  <a:schemeClr val="bg2"/>
                </a:solidFill>
              </a:rPr>
              <a:t>01</a:t>
            </a:r>
          </a:p>
        </p:txBody>
      </p:sp>
      <p:sp>
        <p:nvSpPr>
          <p:cNvPr id="34" name="Content Placeholder 1">
            <a:extLst>
              <a:ext uri="{FF2B5EF4-FFF2-40B4-BE49-F238E27FC236}">
                <a16:creationId xmlns:a16="http://schemas.microsoft.com/office/drawing/2014/main" id="{1DFC4CF2-E2B5-C1FE-3A05-EA6734259E2B}"/>
              </a:ext>
            </a:extLst>
          </p:cNvPr>
          <p:cNvSpPr txBox="1">
            <a:spLocks/>
          </p:cNvSpPr>
          <p:nvPr/>
        </p:nvSpPr>
        <p:spPr>
          <a:xfrm>
            <a:off x="1600200" y="1123950"/>
            <a:ext cx="5583108" cy="344375"/>
          </a:xfrm>
          <a:prstGeom prst="rect">
            <a:avLst/>
          </a:prstGeom>
        </p:spPr>
        <p:txBody>
          <a:bodyPr vert="horz" lIns="0" tIns="0" rIns="0" bIns="0" rtlCol="0">
            <a:normAutofit/>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200" dirty="0"/>
          </a:p>
        </p:txBody>
      </p:sp>
      <p:sp>
        <p:nvSpPr>
          <p:cNvPr id="35" name="Content Placeholder 1">
            <a:extLst>
              <a:ext uri="{FF2B5EF4-FFF2-40B4-BE49-F238E27FC236}">
                <a16:creationId xmlns:a16="http://schemas.microsoft.com/office/drawing/2014/main" id="{053FB0BE-6CE6-C1A8-6148-B2AC55D9090B}"/>
              </a:ext>
            </a:extLst>
          </p:cNvPr>
          <p:cNvSpPr txBox="1">
            <a:spLocks/>
          </p:cNvSpPr>
          <p:nvPr/>
        </p:nvSpPr>
        <p:spPr>
          <a:xfrm>
            <a:off x="1551153" y="1098351"/>
            <a:ext cx="7086598" cy="456002"/>
          </a:xfrm>
          <a:prstGeom prst="rect">
            <a:avLst/>
          </a:prstGeom>
        </p:spPr>
        <p:txBody>
          <a:bodyPr vert="horz" lIns="0" tIns="0" rIns="0" bIns="0" rtlCol="0">
            <a:normAutofit/>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Stake is value / money / cryptocurrency. In this user has to bet certain outcome. </a:t>
            </a:r>
          </a:p>
          <a:p>
            <a:r>
              <a:rPr lang="en-US" sz="1200" dirty="0"/>
              <a:t>Stakes are amount of cryptocurrency to become a validator or miner.</a:t>
            </a:r>
          </a:p>
        </p:txBody>
      </p:sp>
    </p:spTree>
    <p:extLst>
      <p:ext uri="{BB962C8B-B14F-4D97-AF65-F5344CB8AC3E}">
        <p14:creationId xmlns:p14="http://schemas.microsoft.com/office/powerpoint/2010/main" val="150858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CEA6-16F6-6838-45FF-F1CB0B15A3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B189FB5-819B-0F0E-BFDB-B5040D794CB3}"/>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DFAA430F-839F-7180-F105-58DFFCA88E55}"/>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31955" y="315206"/>
            <a:ext cx="9144000" cy="4771143"/>
          </a:xfrm>
        </p:spPr>
      </p:pic>
    </p:spTree>
    <p:extLst>
      <p:ext uri="{BB962C8B-B14F-4D97-AF65-F5344CB8AC3E}">
        <p14:creationId xmlns:p14="http://schemas.microsoft.com/office/powerpoint/2010/main" val="2028432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0CCE-B7C3-0B6F-097F-60098CE3CDE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4960967-9D32-9F2B-9473-E3F3166C30D8}"/>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D5DA8DA2-D051-1631-23C1-22166699E025}"/>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915" y="274674"/>
            <a:ext cx="9085459" cy="4868826"/>
          </a:xfrm>
        </p:spPr>
      </p:pic>
    </p:spTree>
    <p:extLst>
      <p:ext uri="{BB962C8B-B14F-4D97-AF65-F5344CB8AC3E}">
        <p14:creationId xmlns:p14="http://schemas.microsoft.com/office/powerpoint/2010/main" val="3327099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2A90-2F2E-5EE3-8E6B-C518613262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F68A80F-E93D-1760-8FB9-291EDB79067D}"/>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A668E6C9-82A3-9403-4F51-60F5FB4E23C2}"/>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0886" y="292694"/>
            <a:ext cx="9152238" cy="4850806"/>
          </a:xfrm>
        </p:spPr>
      </p:pic>
    </p:spTree>
    <p:extLst>
      <p:ext uri="{BB962C8B-B14F-4D97-AF65-F5344CB8AC3E}">
        <p14:creationId xmlns:p14="http://schemas.microsoft.com/office/powerpoint/2010/main" val="2432868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083F-F41F-AC10-D32D-389D8D1420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0213B7-3FA5-79A5-4117-C9433D0F38E8}"/>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D83573A2-EF86-42C1-B05D-C2458EE81730}"/>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6773" y="274674"/>
            <a:ext cx="9133703" cy="4773619"/>
          </a:xfrm>
        </p:spPr>
      </p:pic>
    </p:spTree>
    <p:extLst>
      <p:ext uri="{BB962C8B-B14F-4D97-AF65-F5344CB8AC3E}">
        <p14:creationId xmlns:p14="http://schemas.microsoft.com/office/powerpoint/2010/main" val="2098112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5">
            <a:extLst>
              <a:ext uri="{FF2B5EF4-FFF2-40B4-BE49-F238E27FC236}">
                <a16:creationId xmlns:a16="http://schemas.microsoft.com/office/drawing/2014/main" id="{DD48D187-9667-F56B-2E1B-EE36F6A03A9A}"/>
              </a:ext>
            </a:extLst>
          </p:cNvPr>
          <p:cNvGrpSpPr/>
          <p:nvPr/>
        </p:nvGrpSpPr>
        <p:grpSpPr>
          <a:xfrm>
            <a:off x="4114800" y="-520278"/>
            <a:ext cx="7091026" cy="4605351"/>
            <a:chOff x="3624467" y="-322522"/>
            <a:chExt cx="5860352" cy="3806075"/>
          </a:xfrm>
        </p:grpSpPr>
        <p:sp>
          <p:nvSpPr>
            <p:cNvPr id="4" name="Freeform 90">
              <a:extLst>
                <a:ext uri="{FF2B5EF4-FFF2-40B4-BE49-F238E27FC236}">
                  <a16:creationId xmlns:a16="http://schemas.microsoft.com/office/drawing/2014/main" id="{700FBD1F-47FE-EAE9-08AB-77379CDE5F5E}"/>
                </a:ext>
              </a:extLst>
            </p:cNvPr>
            <p:cNvSpPr/>
            <p:nvPr/>
          </p:nvSpPr>
          <p:spPr>
            <a:xfrm>
              <a:off x="3624467" y="1317088"/>
              <a:ext cx="835390" cy="954173"/>
            </a:xfrm>
            <a:custGeom>
              <a:avLst/>
              <a:gdLst>
                <a:gd name="connsiteX0" fmla="*/ 417695 w 835390"/>
                <a:gd name="connsiteY0" fmla="*/ 0 h 954173"/>
                <a:gd name="connsiteX1" fmla="*/ 0 w 835390"/>
                <a:gd name="connsiteY1" fmla="*/ 240202 h 954173"/>
                <a:gd name="connsiteX2" fmla="*/ 0 w 835390"/>
                <a:gd name="connsiteY2" fmla="*/ 713307 h 954173"/>
                <a:gd name="connsiteX3" fmla="*/ 417695 w 835390"/>
                <a:gd name="connsiteY3" fmla="*/ 954173 h 954173"/>
                <a:gd name="connsiteX4" fmla="*/ 835391 w 835390"/>
                <a:gd name="connsiteY4" fmla="*/ 713307 h 954173"/>
                <a:gd name="connsiteX5" fmla="*/ 835391 w 835390"/>
                <a:gd name="connsiteY5" fmla="*/ 240202 h 9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390" h="954173">
                  <a:moveTo>
                    <a:pt x="417695" y="0"/>
                  </a:moveTo>
                  <a:lnTo>
                    <a:pt x="0" y="240202"/>
                  </a:lnTo>
                  <a:lnTo>
                    <a:pt x="0" y="713307"/>
                  </a:lnTo>
                  <a:lnTo>
                    <a:pt x="417695" y="954173"/>
                  </a:lnTo>
                  <a:lnTo>
                    <a:pt x="835391" y="713307"/>
                  </a:lnTo>
                  <a:lnTo>
                    <a:pt x="835391"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dirty="0"/>
            </a:p>
          </p:txBody>
        </p:sp>
        <p:sp>
          <p:nvSpPr>
            <p:cNvPr id="6" name="Freeform 91">
              <a:extLst>
                <a:ext uri="{FF2B5EF4-FFF2-40B4-BE49-F238E27FC236}">
                  <a16:creationId xmlns:a16="http://schemas.microsoft.com/office/drawing/2014/main" id="{63196A2D-9C49-8ED6-606B-FC3AE8CDFF89}"/>
                </a:ext>
              </a:extLst>
            </p:cNvPr>
            <p:cNvSpPr/>
            <p:nvPr/>
          </p:nvSpPr>
          <p:spPr>
            <a:xfrm>
              <a:off x="4713529" y="1913613"/>
              <a:ext cx="834726" cy="954173"/>
            </a:xfrm>
            <a:custGeom>
              <a:avLst/>
              <a:gdLst>
                <a:gd name="connsiteX0" fmla="*/ 417695 w 834726"/>
                <a:gd name="connsiteY0" fmla="*/ 0 h 954173"/>
                <a:gd name="connsiteX1" fmla="*/ 0 w 834726"/>
                <a:gd name="connsiteY1" fmla="*/ 240202 h 954173"/>
                <a:gd name="connsiteX2" fmla="*/ 0 w 834726"/>
                <a:gd name="connsiteY2" fmla="*/ 713307 h 954173"/>
                <a:gd name="connsiteX3" fmla="*/ 417695 w 834726"/>
                <a:gd name="connsiteY3" fmla="*/ 954173 h 954173"/>
                <a:gd name="connsiteX4" fmla="*/ 834727 w 834726"/>
                <a:gd name="connsiteY4" fmla="*/ 713307 h 954173"/>
                <a:gd name="connsiteX5" fmla="*/ 834727 w 834726"/>
                <a:gd name="connsiteY5" fmla="*/ 240202 h 9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173">
                  <a:moveTo>
                    <a:pt x="417695" y="0"/>
                  </a:moveTo>
                  <a:lnTo>
                    <a:pt x="0" y="240202"/>
                  </a:lnTo>
                  <a:lnTo>
                    <a:pt x="0" y="713307"/>
                  </a:lnTo>
                  <a:lnTo>
                    <a:pt x="417695" y="954173"/>
                  </a:lnTo>
                  <a:lnTo>
                    <a:pt x="834727" y="713307"/>
                  </a:lnTo>
                  <a:lnTo>
                    <a:pt x="834727"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7" name="Freeform 92">
              <a:extLst>
                <a:ext uri="{FF2B5EF4-FFF2-40B4-BE49-F238E27FC236}">
                  <a16:creationId xmlns:a16="http://schemas.microsoft.com/office/drawing/2014/main" id="{6DDAC3D4-DF86-12B0-0799-7099202F958F}"/>
                </a:ext>
              </a:extLst>
            </p:cNvPr>
            <p:cNvSpPr/>
            <p:nvPr/>
          </p:nvSpPr>
          <p:spPr>
            <a:xfrm>
              <a:off x="5815873" y="2529379"/>
              <a:ext cx="834726" cy="954173"/>
            </a:xfrm>
            <a:custGeom>
              <a:avLst/>
              <a:gdLst>
                <a:gd name="connsiteX0" fmla="*/ 417695 w 834726"/>
                <a:gd name="connsiteY0" fmla="*/ 0 h 954173"/>
                <a:gd name="connsiteX1" fmla="*/ 0 w 834726"/>
                <a:gd name="connsiteY1" fmla="*/ 240202 h 954173"/>
                <a:gd name="connsiteX2" fmla="*/ 0 w 834726"/>
                <a:gd name="connsiteY2" fmla="*/ 713971 h 954173"/>
                <a:gd name="connsiteX3" fmla="*/ 417695 w 834726"/>
                <a:gd name="connsiteY3" fmla="*/ 954173 h 954173"/>
                <a:gd name="connsiteX4" fmla="*/ 834727 w 834726"/>
                <a:gd name="connsiteY4" fmla="*/ 713971 h 954173"/>
                <a:gd name="connsiteX5" fmla="*/ 834727 w 834726"/>
                <a:gd name="connsiteY5" fmla="*/ 240202 h 9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173">
                  <a:moveTo>
                    <a:pt x="417695" y="0"/>
                  </a:moveTo>
                  <a:lnTo>
                    <a:pt x="0" y="240202"/>
                  </a:lnTo>
                  <a:lnTo>
                    <a:pt x="0" y="713971"/>
                  </a:lnTo>
                  <a:lnTo>
                    <a:pt x="417695" y="954173"/>
                  </a:lnTo>
                  <a:lnTo>
                    <a:pt x="834727" y="713971"/>
                  </a:lnTo>
                  <a:lnTo>
                    <a:pt x="834727"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8" name="Freeform 93">
              <a:extLst>
                <a:ext uri="{FF2B5EF4-FFF2-40B4-BE49-F238E27FC236}">
                  <a16:creationId xmlns:a16="http://schemas.microsoft.com/office/drawing/2014/main" id="{1B730B64-72FF-DB56-E51D-7474D78B05E3}"/>
                </a:ext>
              </a:extLst>
            </p:cNvPr>
            <p:cNvSpPr/>
            <p:nvPr/>
          </p:nvSpPr>
          <p:spPr>
            <a:xfrm>
              <a:off x="6118686" y="1110727"/>
              <a:ext cx="835390" cy="954836"/>
            </a:xfrm>
            <a:custGeom>
              <a:avLst/>
              <a:gdLst>
                <a:gd name="connsiteX0" fmla="*/ 417696 w 835390"/>
                <a:gd name="connsiteY0" fmla="*/ 0 h 954836"/>
                <a:gd name="connsiteX1" fmla="*/ 0 w 835390"/>
                <a:gd name="connsiteY1" fmla="*/ 240866 h 954836"/>
                <a:gd name="connsiteX2" fmla="*/ 0 w 835390"/>
                <a:gd name="connsiteY2" fmla="*/ 713971 h 954836"/>
                <a:gd name="connsiteX3" fmla="*/ 417696 w 835390"/>
                <a:gd name="connsiteY3" fmla="*/ 954837 h 954836"/>
                <a:gd name="connsiteX4" fmla="*/ 835391 w 835390"/>
                <a:gd name="connsiteY4" fmla="*/ 713971 h 954836"/>
                <a:gd name="connsiteX5" fmla="*/ 835391 w 835390"/>
                <a:gd name="connsiteY5" fmla="*/ 240866 h 9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390" h="954836">
                  <a:moveTo>
                    <a:pt x="417696" y="0"/>
                  </a:moveTo>
                  <a:lnTo>
                    <a:pt x="0" y="240866"/>
                  </a:lnTo>
                  <a:lnTo>
                    <a:pt x="0" y="713971"/>
                  </a:lnTo>
                  <a:lnTo>
                    <a:pt x="417696" y="954837"/>
                  </a:lnTo>
                  <a:lnTo>
                    <a:pt x="835391" y="713971"/>
                  </a:lnTo>
                  <a:lnTo>
                    <a:pt x="835391" y="240866"/>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9" name="Freeform 94">
              <a:extLst>
                <a:ext uri="{FF2B5EF4-FFF2-40B4-BE49-F238E27FC236}">
                  <a16:creationId xmlns:a16="http://schemas.microsoft.com/office/drawing/2014/main" id="{E5E83567-14C0-CF5A-BD34-7213E738ED75}"/>
                </a:ext>
              </a:extLst>
            </p:cNvPr>
            <p:cNvSpPr/>
            <p:nvPr/>
          </p:nvSpPr>
          <p:spPr>
            <a:xfrm>
              <a:off x="5067475" y="493633"/>
              <a:ext cx="834726" cy="954836"/>
            </a:xfrm>
            <a:custGeom>
              <a:avLst/>
              <a:gdLst>
                <a:gd name="connsiteX0" fmla="*/ 417031 w 834726"/>
                <a:gd name="connsiteY0" fmla="*/ 0 h 954836"/>
                <a:gd name="connsiteX1" fmla="*/ 0 w 834726"/>
                <a:gd name="connsiteY1" fmla="*/ 240866 h 954836"/>
                <a:gd name="connsiteX2" fmla="*/ 0 w 834726"/>
                <a:gd name="connsiteY2" fmla="*/ 713971 h 954836"/>
                <a:gd name="connsiteX3" fmla="*/ 417031 w 834726"/>
                <a:gd name="connsiteY3" fmla="*/ 954837 h 954836"/>
                <a:gd name="connsiteX4" fmla="*/ 834727 w 834726"/>
                <a:gd name="connsiteY4" fmla="*/ 713971 h 954836"/>
                <a:gd name="connsiteX5" fmla="*/ 834727 w 834726"/>
                <a:gd name="connsiteY5" fmla="*/ 240866 h 9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836">
                  <a:moveTo>
                    <a:pt x="417031" y="0"/>
                  </a:moveTo>
                  <a:lnTo>
                    <a:pt x="0" y="240866"/>
                  </a:lnTo>
                  <a:lnTo>
                    <a:pt x="0" y="713971"/>
                  </a:lnTo>
                  <a:lnTo>
                    <a:pt x="417031" y="954837"/>
                  </a:lnTo>
                  <a:lnTo>
                    <a:pt x="834727" y="713971"/>
                  </a:lnTo>
                  <a:lnTo>
                    <a:pt x="834727" y="240866"/>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10" name="Freeform 95">
              <a:extLst>
                <a:ext uri="{FF2B5EF4-FFF2-40B4-BE49-F238E27FC236}">
                  <a16:creationId xmlns:a16="http://schemas.microsoft.com/office/drawing/2014/main" id="{743566A2-D456-72FC-72F3-56F5B5E5F0F1}"/>
                </a:ext>
              </a:extLst>
            </p:cNvPr>
            <p:cNvSpPr/>
            <p:nvPr/>
          </p:nvSpPr>
          <p:spPr>
            <a:xfrm>
              <a:off x="7207748" y="1707251"/>
              <a:ext cx="834726" cy="954173"/>
            </a:xfrm>
            <a:custGeom>
              <a:avLst/>
              <a:gdLst>
                <a:gd name="connsiteX0" fmla="*/ 417696 w 834726"/>
                <a:gd name="connsiteY0" fmla="*/ 0 h 954173"/>
                <a:gd name="connsiteX1" fmla="*/ 0 w 834726"/>
                <a:gd name="connsiteY1" fmla="*/ 240202 h 954173"/>
                <a:gd name="connsiteX2" fmla="*/ 0 w 834726"/>
                <a:gd name="connsiteY2" fmla="*/ 713971 h 954173"/>
                <a:gd name="connsiteX3" fmla="*/ 417696 w 834726"/>
                <a:gd name="connsiteY3" fmla="*/ 954173 h 954173"/>
                <a:gd name="connsiteX4" fmla="*/ 834727 w 834726"/>
                <a:gd name="connsiteY4" fmla="*/ 713971 h 954173"/>
                <a:gd name="connsiteX5" fmla="*/ 834727 w 834726"/>
                <a:gd name="connsiteY5" fmla="*/ 240202 h 9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173">
                  <a:moveTo>
                    <a:pt x="417696" y="0"/>
                  </a:moveTo>
                  <a:lnTo>
                    <a:pt x="0" y="240202"/>
                  </a:lnTo>
                  <a:lnTo>
                    <a:pt x="0" y="713971"/>
                  </a:lnTo>
                  <a:lnTo>
                    <a:pt x="417696" y="954173"/>
                  </a:lnTo>
                  <a:lnTo>
                    <a:pt x="834727" y="713971"/>
                  </a:lnTo>
                  <a:lnTo>
                    <a:pt x="834727"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12" name="Freeform 96">
              <a:extLst>
                <a:ext uri="{FF2B5EF4-FFF2-40B4-BE49-F238E27FC236}">
                  <a16:creationId xmlns:a16="http://schemas.microsoft.com/office/drawing/2014/main" id="{C5BD9D91-B9A7-A492-80A7-851831D48213}"/>
                </a:ext>
              </a:extLst>
            </p:cNvPr>
            <p:cNvSpPr/>
            <p:nvPr/>
          </p:nvSpPr>
          <p:spPr>
            <a:xfrm>
              <a:off x="7562358" y="292580"/>
              <a:ext cx="834726" cy="954836"/>
            </a:xfrm>
            <a:custGeom>
              <a:avLst/>
              <a:gdLst>
                <a:gd name="connsiteX0" fmla="*/ 417695 w 834726"/>
                <a:gd name="connsiteY0" fmla="*/ 0 h 954836"/>
                <a:gd name="connsiteX1" fmla="*/ 0 w 834726"/>
                <a:gd name="connsiteY1" fmla="*/ 240202 h 954836"/>
                <a:gd name="connsiteX2" fmla="*/ 0 w 834726"/>
                <a:gd name="connsiteY2" fmla="*/ 713971 h 954836"/>
                <a:gd name="connsiteX3" fmla="*/ 417695 w 834726"/>
                <a:gd name="connsiteY3" fmla="*/ 954837 h 954836"/>
                <a:gd name="connsiteX4" fmla="*/ 834727 w 834726"/>
                <a:gd name="connsiteY4" fmla="*/ 713971 h 954836"/>
                <a:gd name="connsiteX5" fmla="*/ 834727 w 834726"/>
                <a:gd name="connsiteY5" fmla="*/ 240202 h 9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836">
                  <a:moveTo>
                    <a:pt x="417695" y="0"/>
                  </a:moveTo>
                  <a:lnTo>
                    <a:pt x="0" y="240202"/>
                  </a:lnTo>
                  <a:lnTo>
                    <a:pt x="0" y="713971"/>
                  </a:lnTo>
                  <a:lnTo>
                    <a:pt x="417695" y="954837"/>
                  </a:lnTo>
                  <a:lnTo>
                    <a:pt x="834727" y="713971"/>
                  </a:lnTo>
                  <a:lnTo>
                    <a:pt x="834727"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13" name="Freeform 97">
              <a:extLst>
                <a:ext uri="{FF2B5EF4-FFF2-40B4-BE49-F238E27FC236}">
                  <a16:creationId xmlns:a16="http://schemas.microsoft.com/office/drawing/2014/main" id="{17258E3D-976E-938B-56C3-E3455C6BB05C}"/>
                </a:ext>
              </a:extLst>
            </p:cNvPr>
            <p:cNvSpPr/>
            <p:nvPr/>
          </p:nvSpPr>
          <p:spPr>
            <a:xfrm>
              <a:off x="6509819" y="-318541"/>
              <a:ext cx="834726" cy="954173"/>
            </a:xfrm>
            <a:custGeom>
              <a:avLst/>
              <a:gdLst>
                <a:gd name="connsiteX0" fmla="*/ 417695 w 834726"/>
                <a:gd name="connsiteY0" fmla="*/ 0 h 954173"/>
                <a:gd name="connsiteX1" fmla="*/ 0 w 834726"/>
                <a:gd name="connsiteY1" fmla="*/ 240202 h 954173"/>
                <a:gd name="connsiteX2" fmla="*/ 0 w 834726"/>
                <a:gd name="connsiteY2" fmla="*/ 713307 h 954173"/>
                <a:gd name="connsiteX3" fmla="*/ 417695 w 834726"/>
                <a:gd name="connsiteY3" fmla="*/ 954173 h 954173"/>
                <a:gd name="connsiteX4" fmla="*/ 834727 w 834726"/>
                <a:gd name="connsiteY4" fmla="*/ 713307 h 954173"/>
                <a:gd name="connsiteX5" fmla="*/ 834727 w 834726"/>
                <a:gd name="connsiteY5" fmla="*/ 240202 h 9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173">
                  <a:moveTo>
                    <a:pt x="417695" y="0"/>
                  </a:moveTo>
                  <a:lnTo>
                    <a:pt x="0" y="240202"/>
                  </a:lnTo>
                  <a:lnTo>
                    <a:pt x="0" y="713307"/>
                  </a:lnTo>
                  <a:lnTo>
                    <a:pt x="417695" y="954173"/>
                  </a:lnTo>
                  <a:lnTo>
                    <a:pt x="834727" y="713307"/>
                  </a:lnTo>
                  <a:lnTo>
                    <a:pt x="834727" y="240202"/>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sp>
          <p:nvSpPr>
            <p:cNvPr id="14" name="Freeform 98">
              <a:extLst>
                <a:ext uri="{FF2B5EF4-FFF2-40B4-BE49-F238E27FC236}">
                  <a16:creationId xmlns:a16="http://schemas.microsoft.com/office/drawing/2014/main" id="{A40D28FB-D1D0-7000-E3A2-3FA838B9FFC4}"/>
                </a:ext>
              </a:extLst>
            </p:cNvPr>
            <p:cNvSpPr/>
            <p:nvPr/>
          </p:nvSpPr>
          <p:spPr>
            <a:xfrm>
              <a:off x="8650093" y="891758"/>
              <a:ext cx="834726" cy="954836"/>
            </a:xfrm>
            <a:custGeom>
              <a:avLst/>
              <a:gdLst>
                <a:gd name="connsiteX0" fmla="*/ 417696 w 834726"/>
                <a:gd name="connsiteY0" fmla="*/ 0 h 954836"/>
                <a:gd name="connsiteX1" fmla="*/ 0 w 834726"/>
                <a:gd name="connsiteY1" fmla="*/ 240866 h 954836"/>
                <a:gd name="connsiteX2" fmla="*/ 0 w 834726"/>
                <a:gd name="connsiteY2" fmla="*/ 713971 h 954836"/>
                <a:gd name="connsiteX3" fmla="*/ 417696 w 834726"/>
                <a:gd name="connsiteY3" fmla="*/ 954837 h 954836"/>
                <a:gd name="connsiteX4" fmla="*/ 834727 w 834726"/>
                <a:gd name="connsiteY4" fmla="*/ 713971 h 954836"/>
                <a:gd name="connsiteX5" fmla="*/ 834727 w 834726"/>
                <a:gd name="connsiteY5" fmla="*/ 240866 h 9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726" h="954836">
                  <a:moveTo>
                    <a:pt x="417696" y="0"/>
                  </a:moveTo>
                  <a:lnTo>
                    <a:pt x="0" y="240866"/>
                  </a:lnTo>
                  <a:lnTo>
                    <a:pt x="0" y="713971"/>
                  </a:lnTo>
                  <a:lnTo>
                    <a:pt x="417696" y="954837"/>
                  </a:lnTo>
                  <a:lnTo>
                    <a:pt x="834727" y="713971"/>
                  </a:lnTo>
                  <a:lnTo>
                    <a:pt x="834727" y="240866"/>
                  </a:lnTo>
                  <a:close/>
                </a:path>
              </a:pathLst>
            </a:custGeom>
            <a:gradFill>
              <a:gsLst>
                <a:gs pos="0">
                  <a:schemeClr val="accent1"/>
                </a:gs>
                <a:gs pos="100000">
                  <a:schemeClr val="tx2"/>
                </a:gs>
              </a:gsLst>
              <a:lin ang="13800000" scaled="0"/>
            </a:gradFill>
            <a:ln w="6634" cap="flat">
              <a:noFill/>
              <a:prstDash val="solid"/>
              <a:miter/>
            </a:ln>
          </p:spPr>
          <p:txBody>
            <a:bodyPr rtlCol="0" anchor="ctr"/>
            <a:lstStyle/>
            <a:p>
              <a:endParaRPr lang="en-BR"/>
            </a:p>
          </p:txBody>
        </p:sp>
        <p:grpSp>
          <p:nvGrpSpPr>
            <p:cNvPr id="15" name="Graphic 5">
              <a:extLst>
                <a:ext uri="{FF2B5EF4-FFF2-40B4-BE49-F238E27FC236}">
                  <a16:creationId xmlns:a16="http://schemas.microsoft.com/office/drawing/2014/main" id="{61BC292C-B76C-302E-EB36-23C49141DDBE}"/>
                </a:ext>
              </a:extLst>
            </p:cNvPr>
            <p:cNvGrpSpPr/>
            <p:nvPr/>
          </p:nvGrpSpPr>
          <p:grpSpPr>
            <a:xfrm>
              <a:off x="3624467" y="-322522"/>
              <a:ext cx="5860352" cy="3806075"/>
              <a:chOff x="3624467" y="-322522"/>
              <a:chExt cx="5860352" cy="3806075"/>
            </a:xfrm>
          </p:grpSpPr>
          <p:grpSp>
            <p:nvGrpSpPr>
              <p:cNvPr id="16" name="Graphic 5">
                <a:extLst>
                  <a:ext uri="{FF2B5EF4-FFF2-40B4-BE49-F238E27FC236}">
                    <a16:creationId xmlns:a16="http://schemas.microsoft.com/office/drawing/2014/main" id="{B2FD5A2A-218E-3048-5BCA-5B8AEE44D298}"/>
                  </a:ext>
                </a:extLst>
              </p:cNvPr>
              <p:cNvGrpSpPr/>
              <p:nvPr/>
            </p:nvGrpSpPr>
            <p:grpSpPr>
              <a:xfrm>
                <a:off x="3624467" y="-322522"/>
                <a:ext cx="5860352" cy="3806075"/>
                <a:chOff x="3624467" y="-322522"/>
                <a:chExt cx="5860352" cy="3806075"/>
              </a:xfrm>
              <a:noFill/>
            </p:grpSpPr>
            <p:grpSp>
              <p:nvGrpSpPr>
                <p:cNvPr id="53" name="Graphic 5">
                  <a:extLst>
                    <a:ext uri="{FF2B5EF4-FFF2-40B4-BE49-F238E27FC236}">
                      <a16:creationId xmlns:a16="http://schemas.microsoft.com/office/drawing/2014/main" id="{EEB0A978-B5D2-ECC7-5543-DFC66ACDA5C6}"/>
                    </a:ext>
                  </a:extLst>
                </p:cNvPr>
                <p:cNvGrpSpPr/>
                <p:nvPr/>
              </p:nvGrpSpPr>
              <p:grpSpPr>
                <a:xfrm>
                  <a:off x="4713529" y="1914276"/>
                  <a:ext cx="834726" cy="954173"/>
                  <a:chOff x="4713529" y="1914276"/>
                  <a:chExt cx="834726" cy="954173"/>
                </a:xfrm>
                <a:noFill/>
              </p:grpSpPr>
              <p:sp>
                <p:nvSpPr>
                  <p:cNvPr id="86" name="Freeform 102">
                    <a:extLst>
                      <a:ext uri="{FF2B5EF4-FFF2-40B4-BE49-F238E27FC236}">
                        <a16:creationId xmlns:a16="http://schemas.microsoft.com/office/drawing/2014/main" id="{A252F22C-2212-4890-36C6-83C7B81111C3}"/>
                      </a:ext>
                    </a:extLst>
                  </p:cNvPr>
                  <p:cNvSpPr/>
                  <p:nvPr/>
                </p:nvSpPr>
                <p:spPr>
                  <a:xfrm>
                    <a:off x="4713529" y="2154478"/>
                    <a:ext cx="417695" cy="713971"/>
                  </a:xfrm>
                  <a:custGeom>
                    <a:avLst/>
                    <a:gdLst>
                      <a:gd name="connsiteX0" fmla="*/ 417695 w 417695"/>
                      <a:gd name="connsiteY0" fmla="*/ 713971 h 713971"/>
                      <a:gd name="connsiteX1" fmla="*/ 0 w 417695"/>
                      <a:gd name="connsiteY1" fmla="*/ 473769 h 713971"/>
                      <a:gd name="connsiteX2" fmla="*/ 0 w 417695"/>
                      <a:gd name="connsiteY2" fmla="*/ 0 h 713971"/>
                      <a:gd name="connsiteX3" fmla="*/ 417695 w 417695"/>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695" h="713971">
                        <a:moveTo>
                          <a:pt x="417695" y="713971"/>
                        </a:moveTo>
                        <a:lnTo>
                          <a:pt x="0" y="473769"/>
                        </a:lnTo>
                        <a:lnTo>
                          <a:pt x="0" y="0"/>
                        </a:lnTo>
                        <a:lnTo>
                          <a:pt x="417695" y="240866"/>
                        </a:lnTo>
                        <a:close/>
                      </a:path>
                    </a:pathLst>
                  </a:custGeom>
                  <a:noFill/>
                  <a:ln w="3317" cap="rnd">
                    <a:solidFill>
                      <a:schemeClr val="bg2"/>
                    </a:solidFill>
                    <a:prstDash val="solid"/>
                    <a:round/>
                  </a:ln>
                </p:spPr>
                <p:txBody>
                  <a:bodyPr rtlCol="0" anchor="ctr"/>
                  <a:lstStyle/>
                  <a:p>
                    <a:endParaRPr lang="en-BR"/>
                  </a:p>
                </p:txBody>
              </p:sp>
              <p:sp>
                <p:nvSpPr>
                  <p:cNvPr id="87" name="Freeform 103">
                    <a:extLst>
                      <a:ext uri="{FF2B5EF4-FFF2-40B4-BE49-F238E27FC236}">
                        <a16:creationId xmlns:a16="http://schemas.microsoft.com/office/drawing/2014/main" id="{ED4D8388-56FA-30E7-CCFA-3C3ADF2760D0}"/>
                      </a:ext>
                    </a:extLst>
                  </p:cNvPr>
                  <p:cNvSpPr/>
                  <p:nvPr/>
                </p:nvSpPr>
                <p:spPr>
                  <a:xfrm>
                    <a:off x="5131225" y="2154478"/>
                    <a:ext cx="417031" cy="713971"/>
                  </a:xfrm>
                  <a:custGeom>
                    <a:avLst/>
                    <a:gdLst>
                      <a:gd name="connsiteX0" fmla="*/ 0 w 417031"/>
                      <a:gd name="connsiteY0" fmla="*/ 713971 h 713971"/>
                      <a:gd name="connsiteX1" fmla="*/ 417031 w 417031"/>
                      <a:gd name="connsiteY1" fmla="*/ 473769 h 713971"/>
                      <a:gd name="connsiteX2" fmla="*/ 417031 w 417031"/>
                      <a:gd name="connsiteY2" fmla="*/ 0 h 713971"/>
                      <a:gd name="connsiteX3" fmla="*/ 0 w 417031"/>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031" h="713971">
                        <a:moveTo>
                          <a:pt x="0" y="713971"/>
                        </a:moveTo>
                        <a:lnTo>
                          <a:pt x="417031" y="473769"/>
                        </a:lnTo>
                        <a:lnTo>
                          <a:pt x="417031" y="0"/>
                        </a:lnTo>
                        <a:lnTo>
                          <a:pt x="0" y="240866"/>
                        </a:lnTo>
                        <a:close/>
                      </a:path>
                    </a:pathLst>
                  </a:custGeom>
                  <a:noFill/>
                  <a:ln w="3317" cap="rnd">
                    <a:solidFill>
                      <a:schemeClr val="bg2"/>
                    </a:solidFill>
                    <a:prstDash val="solid"/>
                    <a:round/>
                  </a:ln>
                </p:spPr>
                <p:txBody>
                  <a:bodyPr rtlCol="0" anchor="ctr"/>
                  <a:lstStyle/>
                  <a:p>
                    <a:endParaRPr lang="en-BR"/>
                  </a:p>
                </p:txBody>
              </p:sp>
              <p:sp>
                <p:nvSpPr>
                  <p:cNvPr id="88" name="Freeform 104">
                    <a:extLst>
                      <a:ext uri="{FF2B5EF4-FFF2-40B4-BE49-F238E27FC236}">
                        <a16:creationId xmlns:a16="http://schemas.microsoft.com/office/drawing/2014/main" id="{F09FCACA-E25E-1D55-9D1A-C097810171F7}"/>
                      </a:ext>
                    </a:extLst>
                  </p:cNvPr>
                  <p:cNvSpPr/>
                  <p:nvPr/>
                </p:nvSpPr>
                <p:spPr>
                  <a:xfrm>
                    <a:off x="4713529" y="1914276"/>
                    <a:ext cx="834726" cy="480404"/>
                  </a:xfrm>
                  <a:custGeom>
                    <a:avLst/>
                    <a:gdLst>
                      <a:gd name="connsiteX0" fmla="*/ 834727 w 834726"/>
                      <a:gd name="connsiteY0" fmla="*/ 240202 h 480404"/>
                      <a:gd name="connsiteX1" fmla="*/ 417695 w 834726"/>
                      <a:gd name="connsiteY1" fmla="*/ 480404 h 480404"/>
                      <a:gd name="connsiteX2" fmla="*/ 0 w 834726"/>
                      <a:gd name="connsiteY2" fmla="*/ 240202 h 480404"/>
                      <a:gd name="connsiteX3" fmla="*/ 417695 w 834726"/>
                      <a:gd name="connsiteY3" fmla="*/ 0 h 480404"/>
                    </a:gdLst>
                    <a:ahLst/>
                    <a:cxnLst>
                      <a:cxn ang="0">
                        <a:pos x="connsiteX0" y="connsiteY0"/>
                      </a:cxn>
                      <a:cxn ang="0">
                        <a:pos x="connsiteX1" y="connsiteY1"/>
                      </a:cxn>
                      <a:cxn ang="0">
                        <a:pos x="connsiteX2" y="connsiteY2"/>
                      </a:cxn>
                      <a:cxn ang="0">
                        <a:pos x="connsiteX3" y="connsiteY3"/>
                      </a:cxn>
                    </a:cxnLst>
                    <a:rect l="l" t="t" r="r" b="b"/>
                    <a:pathLst>
                      <a:path w="834726" h="480404">
                        <a:moveTo>
                          <a:pt x="834727" y="240202"/>
                        </a:moveTo>
                        <a:lnTo>
                          <a:pt x="417695" y="480404"/>
                        </a:lnTo>
                        <a:lnTo>
                          <a:pt x="0" y="240202"/>
                        </a:lnTo>
                        <a:lnTo>
                          <a:pt x="417695" y="0"/>
                        </a:lnTo>
                        <a:close/>
                      </a:path>
                    </a:pathLst>
                  </a:custGeom>
                  <a:noFill/>
                  <a:ln w="3317" cap="rnd">
                    <a:solidFill>
                      <a:schemeClr val="bg2"/>
                    </a:solidFill>
                    <a:prstDash val="solid"/>
                    <a:round/>
                  </a:ln>
                </p:spPr>
                <p:txBody>
                  <a:bodyPr rtlCol="0" anchor="ctr"/>
                  <a:lstStyle/>
                  <a:p>
                    <a:endParaRPr lang="en-BR"/>
                  </a:p>
                </p:txBody>
              </p:sp>
            </p:grpSp>
            <p:grpSp>
              <p:nvGrpSpPr>
                <p:cNvPr id="54" name="Graphic 5">
                  <a:extLst>
                    <a:ext uri="{FF2B5EF4-FFF2-40B4-BE49-F238E27FC236}">
                      <a16:creationId xmlns:a16="http://schemas.microsoft.com/office/drawing/2014/main" id="{CB71988B-B5B1-5967-ADE5-0FF257C0A432}"/>
                    </a:ext>
                  </a:extLst>
                </p:cNvPr>
                <p:cNvGrpSpPr/>
                <p:nvPr/>
              </p:nvGrpSpPr>
              <p:grpSpPr>
                <a:xfrm>
                  <a:off x="5816537" y="2528716"/>
                  <a:ext cx="834726" cy="954836"/>
                  <a:chOff x="5816537" y="2528716"/>
                  <a:chExt cx="834726" cy="954836"/>
                </a:xfrm>
                <a:noFill/>
              </p:grpSpPr>
              <p:sp>
                <p:nvSpPr>
                  <p:cNvPr id="83" name="Freeform 106">
                    <a:extLst>
                      <a:ext uri="{FF2B5EF4-FFF2-40B4-BE49-F238E27FC236}">
                        <a16:creationId xmlns:a16="http://schemas.microsoft.com/office/drawing/2014/main" id="{6176E026-0EBD-97D1-85E1-F1A5C5F7F5BF}"/>
                      </a:ext>
                    </a:extLst>
                  </p:cNvPr>
                  <p:cNvSpPr/>
                  <p:nvPr/>
                </p:nvSpPr>
                <p:spPr>
                  <a:xfrm>
                    <a:off x="5816537" y="2769582"/>
                    <a:ext cx="417031" cy="713970"/>
                  </a:xfrm>
                  <a:custGeom>
                    <a:avLst/>
                    <a:gdLst>
                      <a:gd name="connsiteX0" fmla="*/ 417031 w 417031"/>
                      <a:gd name="connsiteY0" fmla="*/ 713971 h 713970"/>
                      <a:gd name="connsiteX1" fmla="*/ 0 w 417031"/>
                      <a:gd name="connsiteY1" fmla="*/ 473105 h 713970"/>
                      <a:gd name="connsiteX2" fmla="*/ 0 w 417031"/>
                      <a:gd name="connsiteY2" fmla="*/ 0 h 713970"/>
                      <a:gd name="connsiteX3" fmla="*/ 417031 w 417031"/>
                      <a:gd name="connsiteY3" fmla="*/ 240202 h 713970"/>
                    </a:gdLst>
                    <a:ahLst/>
                    <a:cxnLst>
                      <a:cxn ang="0">
                        <a:pos x="connsiteX0" y="connsiteY0"/>
                      </a:cxn>
                      <a:cxn ang="0">
                        <a:pos x="connsiteX1" y="connsiteY1"/>
                      </a:cxn>
                      <a:cxn ang="0">
                        <a:pos x="connsiteX2" y="connsiteY2"/>
                      </a:cxn>
                      <a:cxn ang="0">
                        <a:pos x="connsiteX3" y="connsiteY3"/>
                      </a:cxn>
                    </a:cxnLst>
                    <a:rect l="l" t="t" r="r" b="b"/>
                    <a:pathLst>
                      <a:path w="417031" h="713970">
                        <a:moveTo>
                          <a:pt x="417031" y="713971"/>
                        </a:moveTo>
                        <a:lnTo>
                          <a:pt x="0" y="473105"/>
                        </a:lnTo>
                        <a:lnTo>
                          <a:pt x="0" y="0"/>
                        </a:lnTo>
                        <a:lnTo>
                          <a:pt x="417031" y="240202"/>
                        </a:lnTo>
                        <a:close/>
                      </a:path>
                    </a:pathLst>
                  </a:custGeom>
                  <a:noFill/>
                  <a:ln w="3317" cap="rnd">
                    <a:solidFill>
                      <a:schemeClr val="bg2"/>
                    </a:solidFill>
                    <a:prstDash val="solid"/>
                    <a:round/>
                  </a:ln>
                </p:spPr>
                <p:txBody>
                  <a:bodyPr rtlCol="0" anchor="ctr"/>
                  <a:lstStyle/>
                  <a:p>
                    <a:endParaRPr lang="en-BR"/>
                  </a:p>
                </p:txBody>
              </p:sp>
              <p:sp>
                <p:nvSpPr>
                  <p:cNvPr id="84" name="Freeform 107">
                    <a:extLst>
                      <a:ext uri="{FF2B5EF4-FFF2-40B4-BE49-F238E27FC236}">
                        <a16:creationId xmlns:a16="http://schemas.microsoft.com/office/drawing/2014/main" id="{0EBE6E96-CD00-AA11-67DC-48C80E22A65E}"/>
                      </a:ext>
                    </a:extLst>
                  </p:cNvPr>
                  <p:cNvSpPr/>
                  <p:nvPr/>
                </p:nvSpPr>
                <p:spPr>
                  <a:xfrm>
                    <a:off x="6233569" y="2769582"/>
                    <a:ext cx="417695" cy="713970"/>
                  </a:xfrm>
                  <a:custGeom>
                    <a:avLst/>
                    <a:gdLst>
                      <a:gd name="connsiteX0" fmla="*/ 0 w 417695"/>
                      <a:gd name="connsiteY0" fmla="*/ 713971 h 713970"/>
                      <a:gd name="connsiteX1" fmla="*/ 417695 w 417695"/>
                      <a:gd name="connsiteY1" fmla="*/ 473105 h 713970"/>
                      <a:gd name="connsiteX2" fmla="*/ 417695 w 417695"/>
                      <a:gd name="connsiteY2" fmla="*/ 0 h 713970"/>
                      <a:gd name="connsiteX3" fmla="*/ 0 w 417695"/>
                      <a:gd name="connsiteY3" fmla="*/ 240202 h 713970"/>
                    </a:gdLst>
                    <a:ahLst/>
                    <a:cxnLst>
                      <a:cxn ang="0">
                        <a:pos x="connsiteX0" y="connsiteY0"/>
                      </a:cxn>
                      <a:cxn ang="0">
                        <a:pos x="connsiteX1" y="connsiteY1"/>
                      </a:cxn>
                      <a:cxn ang="0">
                        <a:pos x="connsiteX2" y="connsiteY2"/>
                      </a:cxn>
                      <a:cxn ang="0">
                        <a:pos x="connsiteX3" y="connsiteY3"/>
                      </a:cxn>
                    </a:cxnLst>
                    <a:rect l="l" t="t" r="r" b="b"/>
                    <a:pathLst>
                      <a:path w="417695" h="713970">
                        <a:moveTo>
                          <a:pt x="0" y="713971"/>
                        </a:moveTo>
                        <a:lnTo>
                          <a:pt x="417695" y="473105"/>
                        </a:lnTo>
                        <a:lnTo>
                          <a:pt x="417695" y="0"/>
                        </a:lnTo>
                        <a:lnTo>
                          <a:pt x="0" y="240202"/>
                        </a:lnTo>
                        <a:close/>
                      </a:path>
                    </a:pathLst>
                  </a:custGeom>
                  <a:noFill/>
                  <a:ln w="3317" cap="rnd">
                    <a:solidFill>
                      <a:schemeClr val="bg2"/>
                    </a:solidFill>
                    <a:prstDash val="solid"/>
                    <a:round/>
                  </a:ln>
                </p:spPr>
                <p:txBody>
                  <a:bodyPr rtlCol="0" anchor="ctr"/>
                  <a:lstStyle/>
                  <a:p>
                    <a:endParaRPr lang="en-BR"/>
                  </a:p>
                </p:txBody>
              </p:sp>
              <p:sp>
                <p:nvSpPr>
                  <p:cNvPr id="85" name="Freeform 108">
                    <a:extLst>
                      <a:ext uri="{FF2B5EF4-FFF2-40B4-BE49-F238E27FC236}">
                        <a16:creationId xmlns:a16="http://schemas.microsoft.com/office/drawing/2014/main" id="{677A085F-2F2D-6589-7483-3F4F8408E36E}"/>
                      </a:ext>
                    </a:extLst>
                  </p:cNvPr>
                  <p:cNvSpPr/>
                  <p:nvPr/>
                </p:nvSpPr>
                <p:spPr>
                  <a:xfrm>
                    <a:off x="5816537" y="2528716"/>
                    <a:ext cx="834726" cy="481067"/>
                  </a:xfrm>
                  <a:custGeom>
                    <a:avLst/>
                    <a:gdLst>
                      <a:gd name="connsiteX0" fmla="*/ 834727 w 834726"/>
                      <a:gd name="connsiteY0" fmla="*/ 240866 h 481067"/>
                      <a:gd name="connsiteX1" fmla="*/ 417031 w 834726"/>
                      <a:gd name="connsiteY1" fmla="*/ 481068 h 481067"/>
                      <a:gd name="connsiteX2" fmla="*/ 0 w 834726"/>
                      <a:gd name="connsiteY2" fmla="*/ 240866 h 481067"/>
                      <a:gd name="connsiteX3" fmla="*/ 417031 w 834726"/>
                      <a:gd name="connsiteY3" fmla="*/ 0 h 481067"/>
                    </a:gdLst>
                    <a:ahLst/>
                    <a:cxnLst>
                      <a:cxn ang="0">
                        <a:pos x="connsiteX0" y="connsiteY0"/>
                      </a:cxn>
                      <a:cxn ang="0">
                        <a:pos x="connsiteX1" y="connsiteY1"/>
                      </a:cxn>
                      <a:cxn ang="0">
                        <a:pos x="connsiteX2" y="connsiteY2"/>
                      </a:cxn>
                      <a:cxn ang="0">
                        <a:pos x="connsiteX3" y="connsiteY3"/>
                      </a:cxn>
                    </a:cxnLst>
                    <a:rect l="l" t="t" r="r" b="b"/>
                    <a:pathLst>
                      <a:path w="834726" h="481067">
                        <a:moveTo>
                          <a:pt x="834727" y="240866"/>
                        </a:moveTo>
                        <a:lnTo>
                          <a:pt x="417031" y="481068"/>
                        </a:lnTo>
                        <a:lnTo>
                          <a:pt x="0" y="240866"/>
                        </a:lnTo>
                        <a:lnTo>
                          <a:pt x="417031" y="0"/>
                        </a:lnTo>
                        <a:close/>
                      </a:path>
                    </a:pathLst>
                  </a:custGeom>
                  <a:noFill/>
                  <a:ln w="3317" cap="rnd">
                    <a:solidFill>
                      <a:schemeClr val="bg2"/>
                    </a:solidFill>
                    <a:prstDash val="solid"/>
                    <a:round/>
                  </a:ln>
                </p:spPr>
                <p:txBody>
                  <a:bodyPr rtlCol="0" anchor="ctr"/>
                  <a:lstStyle/>
                  <a:p>
                    <a:endParaRPr lang="en-BR"/>
                  </a:p>
                </p:txBody>
              </p:sp>
            </p:grpSp>
            <p:grpSp>
              <p:nvGrpSpPr>
                <p:cNvPr id="55" name="Graphic 5">
                  <a:extLst>
                    <a:ext uri="{FF2B5EF4-FFF2-40B4-BE49-F238E27FC236}">
                      <a16:creationId xmlns:a16="http://schemas.microsoft.com/office/drawing/2014/main" id="{107CECB4-9F29-5628-3525-10D89A43966C}"/>
                    </a:ext>
                  </a:extLst>
                </p:cNvPr>
                <p:cNvGrpSpPr/>
                <p:nvPr/>
              </p:nvGrpSpPr>
              <p:grpSpPr>
                <a:xfrm>
                  <a:off x="6118686" y="1110063"/>
                  <a:ext cx="835390" cy="954173"/>
                  <a:chOff x="6118686" y="1110063"/>
                  <a:chExt cx="835390" cy="954173"/>
                </a:xfrm>
                <a:noFill/>
              </p:grpSpPr>
              <p:sp>
                <p:nvSpPr>
                  <p:cNvPr id="80" name="Freeform 110">
                    <a:extLst>
                      <a:ext uri="{FF2B5EF4-FFF2-40B4-BE49-F238E27FC236}">
                        <a16:creationId xmlns:a16="http://schemas.microsoft.com/office/drawing/2014/main" id="{8D2DA875-8C62-825D-8965-14065566C4E6}"/>
                      </a:ext>
                    </a:extLst>
                  </p:cNvPr>
                  <p:cNvSpPr/>
                  <p:nvPr/>
                </p:nvSpPr>
                <p:spPr>
                  <a:xfrm>
                    <a:off x="6118686" y="1350266"/>
                    <a:ext cx="417695" cy="713970"/>
                  </a:xfrm>
                  <a:custGeom>
                    <a:avLst/>
                    <a:gdLst>
                      <a:gd name="connsiteX0" fmla="*/ 417696 w 417695"/>
                      <a:gd name="connsiteY0" fmla="*/ 713971 h 713970"/>
                      <a:gd name="connsiteX1" fmla="*/ 0 w 417695"/>
                      <a:gd name="connsiteY1" fmla="*/ 473769 h 713970"/>
                      <a:gd name="connsiteX2" fmla="*/ 0 w 417695"/>
                      <a:gd name="connsiteY2" fmla="*/ 0 h 713970"/>
                      <a:gd name="connsiteX3" fmla="*/ 417696 w 417695"/>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695" h="713970">
                        <a:moveTo>
                          <a:pt x="417696" y="713971"/>
                        </a:moveTo>
                        <a:lnTo>
                          <a:pt x="0" y="473769"/>
                        </a:lnTo>
                        <a:lnTo>
                          <a:pt x="0" y="0"/>
                        </a:lnTo>
                        <a:lnTo>
                          <a:pt x="417696" y="240866"/>
                        </a:lnTo>
                        <a:close/>
                      </a:path>
                    </a:pathLst>
                  </a:custGeom>
                  <a:noFill/>
                  <a:ln w="3317" cap="rnd">
                    <a:solidFill>
                      <a:schemeClr val="bg2"/>
                    </a:solidFill>
                    <a:prstDash val="solid"/>
                    <a:round/>
                  </a:ln>
                </p:spPr>
                <p:txBody>
                  <a:bodyPr rtlCol="0" anchor="ctr"/>
                  <a:lstStyle/>
                  <a:p>
                    <a:endParaRPr lang="en-BR"/>
                  </a:p>
                </p:txBody>
              </p:sp>
              <p:sp>
                <p:nvSpPr>
                  <p:cNvPr id="81" name="Freeform 111">
                    <a:extLst>
                      <a:ext uri="{FF2B5EF4-FFF2-40B4-BE49-F238E27FC236}">
                        <a16:creationId xmlns:a16="http://schemas.microsoft.com/office/drawing/2014/main" id="{FF637AD6-BA41-B5FB-AA72-7ABC47AEC8E1}"/>
                      </a:ext>
                    </a:extLst>
                  </p:cNvPr>
                  <p:cNvSpPr/>
                  <p:nvPr/>
                </p:nvSpPr>
                <p:spPr>
                  <a:xfrm>
                    <a:off x="6536381" y="1350266"/>
                    <a:ext cx="417695" cy="713970"/>
                  </a:xfrm>
                  <a:custGeom>
                    <a:avLst/>
                    <a:gdLst>
                      <a:gd name="connsiteX0" fmla="*/ 0 w 417695"/>
                      <a:gd name="connsiteY0" fmla="*/ 713971 h 713970"/>
                      <a:gd name="connsiteX1" fmla="*/ 417695 w 417695"/>
                      <a:gd name="connsiteY1" fmla="*/ 473769 h 713970"/>
                      <a:gd name="connsiteX2" fmla="*/ 417695 w 417695"/>
                      <a:gd name="connsiteY2" fmla="*/ 0 h 713970"/>
                      <a:gd name="connsiteX3" fmla="*/ 0 w 417695"/>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695" h="713970">
                        <a:moveTo>
                          <a:pt x="0" y="713971"/>
                        </a:moveTo>
                        <a:lnTo>
                          <a:pt x="417695" y="473769"/>
                        </a:lnTo>
                        <a:lnTo>
                          <a:pt x="417695" y="0"/>
                        </a:lnTo>
                        <a:lnTo>
                          <a:pt x="0" y="240866"/>
                        </a:lnTo>
                        <a:close/>
                      </a:path>
                    </a:pathLst>
                  </a:custGeom>
                  <a:noFill/>
                  <a:ln w="3317" cap="rnd">
                    <a:solidFill>
                      <a:schemeClr val="bg2"/>
                    </a:solidFill>
                    <a:prstDash val="solid"/>
                    <a:round/>
                  </a:ln>
                </p:spPr>
                <p:txBody>
                  <a:bodyPr rtlCol="0" anchor="ctr"/>
                  <a:lstStyle/>
                  <a:p>
                    <a:endParaRPr lang="en-BR"/>
                  </a:p>
                </p:txBody>
              </p:sp>
              <p:sp>
                <p:nvSpPr>
                  <p:cNvPr id="82" name="Freeform 112">
                    <a:extLst>
                      <a:ext uri="{FF2B5EF4-FFF2-40B4-BE49-F238E27FC236}">
                        <a16:creationId xmlns:a16="http://schemas.microsoft.com/office/drawing/2014/main" id="{4EBD6BF2-AC0D-188E-1185-E606FA473303}"/>
                      </a:ext>
                    </a:extLst>
                  </p:cNvPr>
                  <p:cNvSpPr/>
                  <p:nvPr/>
                </p:nvSpPr>
                <p:spPr>
                  <a:xfrm>
                    <a:off x="6118686" y="1110063"/>
                    <a:ext cx="835390" cy="480404"/>
                  </a:xfrm>
                  <a:custGeom>
                    <a:avLst/>
                    <a:gdLst>
                      <a:gd name="connsiteX0" fmla="*/ 835391 w 835390"/>
                      <a:gd name="connsiteY0" fmla="*/ 240202 h 480404"/>
                      <a:gd name="connsiteX1" fmla="*/ 417696 w 835390"/>
                      <a:gd name="connsiteY1" fmla="*/ 480404 h 480404"/>
                      <a:gd name="connsiteX2" fmla="*/ 0 w 835390"/>
                      <a:gd name="connsiteY2" fmla="*/ 240202 h 480404"/>
                      <a:gd name="connsiteX3" fmla="*/ 417696 w 835390"/>
                      <a:gd name="connsiteY3" fmla="*/ 0 h 480404"/>
                    </a:gdLst>
                    <a:ahLst/>
                    <a:cxnLst>
                      <a:cxn ang="0">
                        <a:pos x="connsiteX0" y="connsiteY0"/>
                      </a:cxn>
                      <a:cxn ang="0">
                        <a:pos x="connsiteX1" y="connsiteY1"/>
                      </a:cxn>
                      <a:cxn ang="0">
                        <a:pos x="connsiteX2" y="connsiteY2"/>
                      </a:cxn>
                      <a:cxn ang="0">
                        <a:pos x="connsiteX3" y="connsiteY3"/>
                      </a:cxn>
                    </a:cxnLst>
                    <a:rect l="l" t="t" r="r" b="b"/>
                    <a:pathLst>
                      <a:path w="835390" h="480404">
                        <a:moveTo>
                          <a:pt x="835391" y="240202"/>
                        </a:moveTo>
                        <a:lnTo>
                          <a:pt x="417696" y="480404"/>
                        </a:lnTo>
                        <a:lnTo>
                          <a:pt x="0" y="240202"/>
                        </a:lnTo>
                        <a:lnTo>
                          <a:pt x="417696" y="0"/>
                        </a:lnTo>
                        <a:close/>
                      </a:path>
                    </a:pathLst>
                  </a:custGeom>
                  <a:noFill/>
                  <a:ln w="3317" cap="rnd">
                    <a:solidFill>
                      <a:schemeClr val="bg2"/>
                    </a:solidFill>
                    <a:prstDash val="solid"/>
                    <a:round/>
                  </a:ln>
                </p:spPr>
                <p:txBody>
                  <a:bodyPr rtlCol="0" anchor="ctr"/>
                  <a:lstStyle/>
                  <a:p>
                    <a:endParaRPr lang="en-BR"/>
                  </a:p>
                </p:txBody>
              </p:sp>
            </p:grpSp>
            <p:grpSp>
              <p:nvGrpSpPr>
                <p:cNvPr id="56" name="Graphic 5">
                  <a:extLst>
                    <a:ext uri="{FF2B5EF4-FFF2-40B4-BE49-F238E27FC236}">
                      <a16:creationId xmlns:a16="http://schemas.microsoft.com/office/drawing/2014/main" id="{5BB6FB89-82C2-4441-D5FC-B3DD2C3D7E00}"/>
                    </a:ext>
                  </a:extLst>
                </p:cNvPr>
                <p:cNvGrpSpPr/>
                <p:nvPr/>
              </p:nvGrpSpPr>
              <p:grpSpPr>
                <a:xfrm>
                  <a:off x="7207748" y="1707251"/>
                  <a:ext cx="834726" cy="954173"/>
                  <a:chOff x="7207748" y="1707251"/>
                  <a:chExt cx="834726" cy="954173"/>
                </a:xfrm>
                <a:noFill/>
              </p:grpSpPr>
              <p:sp>
                <p:nvSpPr>
                  <p:cNvPr id="77" name="Freeform 114">
                    <a:extLst>
                      <a:ext uri="{FF2B5EF4-FFF2-40B4-BE49-F238E27FC236}">
                        <a16:creationId xmlns:a16="http://schemas.microsoft.com/office/drawing/2014/main" id="{60AEBEE7-6E8A-4C3D-6E3C-07A857B91BB4}"/>
                      </a:ext>
                    </a:extLst>
                  </p:cNvPr>
                  <p:cNvSpPr/>
                  <p:nvPr/>
                </p:nvSpPr>
                <p:spPr>
                  <a:xfrm>
                    <a:off x="7207748" y="1947453"/>
                    <a:ext cx="417695" cy="713971"/>
                  </a:xfrm>
                  <a:custGeom>
                    <a:avLst/>
                    <a:gdLst>
                      <a:gd name="connsiteX0" fmla="*/ 417696 w 417695"/>
                      <a:gd name="connsiteY0" fmla="*/ 713971 h 713971"/>
                      <a:gd name="connsiteX1" fmla="*/ 0 w 417695"/>
                      <a:gd name="connsiteY1" fmla="*/ 473769 h 713971"/>
                      <a:gd name="connsiteX2" fmla="*/ 0 w 417695"/>
                      <a:gd name="connsiteY2" fmla="*/ 0 h 713971"/>
                      <a:gd name="connsiteX3" fmla="*/ 417696 w 417695"/>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695" h="713971">
                        <a:moveTo>
                          <a:pt x="417696" y="713971"/>
                        </a:moveTo>
                        <a:lnTo>
                          <a:pt x="0" y="473769"/>
                        </a:lnTo>
                        <a:lnTo>
                          <a:pt x="0" y="0"/>
                        </a:lnTo>
                        <a:lnTo>
                          <a:pt x="417696" y="240866"/>
                        </a:lnTo>
                        <a:close/>
                      </a:path>
                    </a:pathLst>
                  </a:custGeom>
                  <a:noFill/>
                  <a:ln w="3317" cap="rnd">
                    <a:solidFill>
                      <a:schemeClr val="bg2"/>
                    </a:solidFill>
                    <a:prstDash val="solid"/>
                    <a:round/>
                  </a:ln>
                </p:spPr>
                <p:txBody>
                  <a:bodyPr rtlCol="0" anchor="ctr"/>
                  <a:lstStyle/>
                  <a:p>
                    <a:endParaRPr lang="en-BR"/>
                  </a:p>
                </p:txBody>
              </p:sp>
              <p:sp>
                <p:nvSpPr>
                  <p:cNvPr id="78" name="Freeform 115">
                    <a:extLst>
                      <a:ext uri="{FF2B5EF4-FFF2-40B4-BE49-F238E27FC236}">
                        <a16:creationId xmlns:a16="http://schemas.microsoft.com/office/drawing/2014/main" id="{63F0F6FD-9140-6EA0-C346-30B72698A2CF}"/>
                      </a:ext>
                    </a:extLst>
                  </p:cNvPr>
                  <p:cNvSpPr/>
                  <p:nvPr/>
                </p:nvSpPr>
                <p:spPr>
                  <a:xfrm>
                    <a:off x="7625444" y="1947453"/>
                    <a:ext cx="417031" cy="713971"/>
                  </a:xfrm>
                  <a:custGeom>
                    <a:avLst/>
                    <a:gdLst>
                      <a:gd name="connsiteX0" fmla="*/ 0 w 417031"/>
                      <a:gd name="connsiteY0" fmla="*/ 713971 h 713971"/>
                      <a:gd name="connsiteX1" fmla="*/ 417031 w 417031"/>
                      <a:gd name="connsiteY1" fmla="*/ 473769 h 713971"/>
                      <a:gd name="connsiteX2" fmla="*/ 417031 w 417031"/>
                      <a:gd name="connsiteY2" fmla="*/ 0 h 713971"/>
                      <a:gd name="connsiteX3" fmla="*/ 0 w 417031"/>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031" h="713971">
                        <a:moveTo>
                          <a:pt x="0" y="713971"/>
                        </a:moveTo>
                        <a:lnTo>
                          <a:pt x="417031" y="473769"/>
                        </a:lnTo>
                        <a:lnTo>
                          <a:pt x="417031" y="0"/>
                        </a:lnTo>
                        <a:lnTo>
                          <a:pt x="0" y="240866"/>
                        </a:lnTo>
                        <a:close/>
                      </a:path>
                    </a:pathLst>
                  </a:custGeom>
                  <a:noFill/>
                  <a:ln w="3317" cap="rnd">
                    <a:solidFill>
                      <a:schemeClr val="bg2"/>
                    </a:solidFill>
                    <a:prstDash val="solid"/>
                    <a:round/>
                  </a:ln>
                </p:spPr>
                <p:txBody>
                  <a:bodyPr rtlCol="0" anchor="ctr"/>
                  <a:lstStyle/>
                  <a:p>
                    <a:endParaRPr lang="en-BR"/>
                  </a:p>
                </p:txBody>
              </p:sp>
              <p:sp>
                <p:nvSpPr>
                  <p:cNvPr id="79" name="Freeform 116">
                    <a:extLst>
                      <a:ext uri="{FF2B5EF4-FFF2-40B4-BE49-F238E27FC236}">
                        <a16:creationId xmlns:a16="http://schemas.microsoft.com/office/drawing/2014/main" id="{E9D21D85-D528-0426-BCF8-F353BD7DF962}"/>
                      </a:ext>
                    </a:extLst>
                  </p:cNvPr>
                  <p:cNvSpPr/>
                  <p:nvPr/>
                </p:nvSpPr>
                <p:spPr>
                  <a:xfrm>
                    <a:off x="7207748" y="1707251"/>
                    <a:ext cx="834726" cy="480404"/>
                  </a:xfrm>
                  <a:custGeom>
                    <a:avLst/>
                    <a:gdLst>
                      <a:gd name="connsiteX0" fmla="*/ 834727 w 834726"/>
                      <a:gd name="connsiteY0" fmla="*/ 240202 h 480404"/>
                      <a:gd name="connsiteX1" fmla="*/ 417696 w 834726"/>
                      <a:gd name="connsiteY1" fmla="*/ 480404 h 480404"/>
                      <a:gd name="connsiteX2" fmla="*/ 0 w 834726"/>
                      <a:gd name="connsiteY2" fmla="*/ 240202 h 480404"/>
                      <a:gd name="connsiteX3" fmla="*/ 417696 w 834726"/>
                      <a:gd name="connsiteY3" fmla="*/ 0 h 480404"/>
                    </a:gdLst>
                    <a:ahLst/>
                    <a:cxnLst>
                      <a:cxn ang="0">
                        <a:pos x="connsiteX0" y="connsiteY0"/>
                      </a:cxn>
                      <a:cxn ang="0">
                        <a:pos x="connsiteX1" y="connsiteY1"/>
                      </a:cxn>
                      <a:cxn ang="0">
                        <a:pos x="connsiteX2" y="connsiteY2"/>
                      </a:cxn>
                      <a:cxn ang="0">
                        <a:pos x="connsiteX3" y="connsiteY3"/>
                      </a:cxn>
                    </a:cxnLst>
                    <a:rect l="l" t="t" r="r" b="b"/>
                    <a:pathLst>
                      <a:path w="834726" h="480404">
                        <a:moveTo>
                          <a:pt x="834727" y="240202"/>
                        </a:moveTo>
                        <a:lnTo>
                          <a:pt x="417696" y="480404"/>
                        </a:lnTo>
                        <a:lnTo>
                          <a:pt x="0" y="240202"/>
                        </a:lnTo>
                        <a:lnTo>
                          <a:pt x="417696" y="0"/>
                        </a:lnTo>
                        <a:close/>
                      </a:path>
                    </a:pathLst>
                  </a:custGeom>
                  <a:noFill/>
                  <a:ln w="3317" cap="rnd">
                    <a:solidFill>
                      <a:schemeClr val="bg2"/>
                    </a:solidFill>
                    <a:prstDash val="solid"/>
                    <a:round/>
                  </a:ln>
                </p:spPr>
                <p:txBody>
                  <a:bodyPr rtlCol="0" anchor="ctr"/>
                  <a:lstStyle/>
                  <a:p>
                    <a:endParaRPr lang="en-BR"/>
                  </a:p>
                </p:txBody>
              </p:sp>
            </p:grpSp>
            <p:grpSp>
              <p:nvGrpSpPr>
                <p:cNvPr id="57" name="Graphic 5">
                  <a:extLst>
                    <a:ext uri="{FF2B5EF4-FFF2-40B4-BE49-F238E27FC236}">
                      <a16:creationId xmlns:a16="http://schemas.microsoft.com/office/drawing/2014/main" id="{E6D38761-FB87-C80C-5BAF-73F930A1964D}"/>
                    </a:ext>
                  </a:extLst>
                </p:cNvPr>
                <p:cNvGrpSpPr/>
                <p:nvPr/>
              </p:nvGrpSpPr>
              <p:grpSpPr>
                <a:xfrm>
                  <a:off x="3624467" y="1317088"/>
                  <a:ext cx="835390" cy="954173"/>
                  <a:chOff x="3624467" y="1317088"/>
                  <a:chExt cx="835390" cy="954173"/>
                </a:xfrm>
                <a:noFill/>
              </p:grpSpPr>
              <p:sp>
                <p:nvSpPr>
                  <p:cNvPr id="74" name="Freeform 118">
                    <a:extLst>
                      <a:ext uri="{FF2B5EF4-FFF2-40B4-BE49-F238E27FC236}">
                        <a16:creationId xmlns:a16="http://schemas.microsoft.com/office/drawing/2014/main" id="{1116BC1E-A53F-AE34-7A23-09C96DC3C358}"/>
                      </a:ext>
                    </a:extLst>
                  </p:cNvPr>
                  <p:cNvSpPr/>
                  <p:nvPr/>
                </p:nvSpPr>
                <p:spPr>
                  <a:xfrm>
                    <a:off x="3624467" y="1557291"/>
                    <a:ext cx="417695" cy="713971"/>
                  </a:xfrm>
                  <a:custGeom>
                    <a:avLst/>
                    <a:gdLst>
                      <a:gd name="connsiteX0" fmla="*/ 417695 w 417695"/>
                      <a:gd name="connsiteY0" fmla="*/ 713971 h 713971"/>
                      <a:gd name="connsiteX1" fmla="*/ 0 w 417695"/>
                      <a:gd name="connsiteY1" fmla="*/ 473105 h 713971"/>
                      <a:gd name="connsiteX2" fmla="*/ 0 w 417695"/>
                      <a:gd name="connsiteY2" fmla="*/ 0 h 713971"/>
                      <a:gd name="connsiteX3" fmla="*/ 417695 w 417695"/>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695" h="713971">
                        <a:moveTo>
                          <a:pt x="417695" y="713971"/>
                        </a:moveTo>
                        <a:lnTo>
                          <a:pt x="0" y="473105"/>
                        </a:lnTo>
                        <a:lnTo>
                          <a:pt x="0" y="0"/>
                        </a:lnTo>
                        <a:lnTo>
                          <a:pt x="417695" y="240866"/>
                        </a:lnTo>
                        <a:close/>
                      </a:path>
                    </a:pathLst>
                  </a:custGeom>
                  <a:noFill/>
                  <a:ln w="3317" cap="rnd">
                    <a:solidFill>
                      <a:schemeClr val="bg2"/>
                    </a:solidFill>
                    <a:prstDash val="solid"/>
                    <a:round/>
                  </a:ln>
                </p:spPr>
                <p:txBody>
                  <a:bodyPr rtlCol="0" anchor="ctr"/>
                  <a:lstStyle/>
                  <a:p>
                    <a:endParaRPr lang="en-BR"/>
                  </a:p>
                </p:txBody>
              </p:sp>
              <p:sp>
                <p:nvSpPr>
                  <p:cNvPr id="75" name="Freeform 119">
                    <a:extLst>
                      <a:ext uri="{FF2B5EF4-FFF2-40B4-BE49-F238E27FC236}">
                        <a16:creationId xmlns:a16="http://schemas.microsoft.com/office/drawing/2014/main" id="{F36B1AC9-6B90-028C-0A77-15CA060C6C03}"/>
                      </a:ext>
                    </a:extLst>
                  </p:cNvPr>
                  <p:cNvSpPr/>
                  <p:nvPr/>
                </p:nvSpPr>
                <p:spPr>
                  <a:xfrm>
                    <a:off x="4042162" y="1557291"/>
                    <a:ext cx="417695" cy="713971"/>
                  </a:xfrm>
                  <a:custGeom>
                    <a:avLst/>
                    <a:gdLst>
                      <a:gd name="connsiteX0" fmla="*/ 0 w 417695"/>
                      <a:gd name="connsiteY0" fmla="*/ 713971 h 713971"/>
                      <a:gd name="connsiteX1" fmla="*/ 417695 w 417695"/>
                      <a:gd name="connsiteY1" fmla="*/ 473105 h 713971"/>
                      <a:gd name="connsiteX2" fmla="*/ 417695 w 417695"/>
                      <a:gd name="connsiteY2" fmla="*/ 0 h 713971"/>
                      <a:gd name="connsiteX3" fmla="*/ 0 w 417695"/>
                      <a:gd name="connsiteY3" fmla="*/ 240866 h 713971"/>
                    </a:gdLst>
                    <a:ahLst/>
                    <a:cxnLst>
                      <a:cxn ang="0">
                        <a:pos x="connsiteX0" y="connsiteY0"/>
                      </a:cxn>
                      <a:cxn ang="0">
                        <a:pos x="connsiteX1" y="connsiteY1"/>
                      </a:cxn>
                      <a:cxn ang="0">
                        <a:pos x="connsiteX2" y="connsiteY2"/>
                      </a:cxn>
                      <a:cxn ang="0">
                        <a:pos x="connsiteX3" y="connsiteY3"/>
                      </a:cxn>
                    </a:cxnLst>
                    <a:rect l="l" t="t" r="r" b="b"/>
                    <a:pathLst>
                      <a:path w="417695" h="713971">
                        <a:moveTo>
                          <a:pt x="0" y="713971"/>
                        </a:moveTo>
                        <a:lnTo>
                          <a:pt x="417695" y="473105"/>
                        </a:lnTo>
                        <a:lnTo>
                          <a:pt x="417695" y="0"/>
                        </a:lnTo>
                        <a:lnTo>
                          <a:pt x="0" y="240866"/>
                        </a:lnTo>
                        <a:close/>
                      </a:path>
                    </a:pathLst>
                  </a:custGeom>
                  <a:noFill/>
                  <a:ln w="3317" cap="rnd">
                    <a:solidFill>
                      <a:schemeClr val="bg2"/>
                    </a:solidFill>
                    <a:prstDash val="solid"/>
                    <a:round/>
                  </a:ln>
                </p:spPr>
                <p:txBody>
                  <a:bodyPr rtlCol="0" anchor="ctr"/>
                  <a:lstStyle/>
                  <a:p>
                    <a:endParaRPr lang="en-BR"/>
                  </a:p>
                </p:txBody>
              </p:sp>
              <p:sp>
                <p:nvSpPr>
                  <p:cNvPr id="76" name="Freeform 120">
                    <a:extLst>
                      <a:ext uri="{FF2B5EF4-FFF2-40B4-BE49-F238E27FC236}">
                        <a16:creationId xmlns:a16="http://schemas.microsoft.com/office/drawing/2014/main" id="{0612719B-7FCF-270B-530D-2F13BB061F8B}"/>
                      </a:ext>
                    </a:extLst>
                  </p:cNvPr>
                  <p:cNvSpPr/>
                  <p:nvPr/>
                </p:nvSpPr>
                <p:spPr>
                  <a:xfrm>
                    <a:off x="3624467" y="1317088"/>
                    <a:ext cx="835390" cy="480404"/>
                  </a:xfrm>
                  <a:custGeom>
                    <a:avLst/>
                    <a:gdLst>
                      <a:gd name="connsiteX0" fmla="*/ 835391 w 835390"/>
                      <a:gd name="connsiteY0" fmla="*/ 240202 h 480404"/>
                      <a:gd name="connsiteX1" fmla="*/ 417695 w 835390"/>
                      <a:gd name="connsiteY1" fmla="*/ 480404 h 480404"/>
                      <a:gd name="connsiteX2" fmla="*/ 0 w 835390"/>
                      <a:gd name="connsiteY2" fmla="*/ 240202 h 480404"/>
                      <a:gd name="connsiteX3" fmla="*/ 417695 w 835390"/>
                      <a:gd name="connsiteY3" fmla="*/ 0 h 480404"/>
                    </a:gdLst>
                    <a:ahLst/>
                    <a:cxnLst>
                      <a:cxn ang="0">
                        <a:pos x="connsiteX0" y="connsiteY0"/>
                      </a:cxn>
                      <a:cxn ang="0">
                        <a:pos x="connsiteX1" y="connsiteY1"/>
                      </a:cxn>
                      <a:cxn ang="0">
                        <a:pos x="connsiteX2" y="connsiteY2"/>
                      </a:cxn>
                      <a:cxn ang="0">
                        <a:pos x="connsiteX3" y="connsiteY3"/>
                      </a:cxn>
                    </a:cxnLst>
                    <a:rect l="l" t="t" r="r" b="b"/>
                    <a:pathLst>
                      <a:path w="835390" h="480404">
                        <a:moveTo>
                          <a:pt x="835391" y="240202"/>
                        </a:moveTo>
                        <a:lnTo>
                          <a:pt x="417695" y="480404"/>
                        </a:lnTo>
                        <a:lnTo>
                          <a:pt x="0" y="240202"/>
                        </a:lnTo>
                        <a:lnTo>
                          <a:pt x="417695" y="0"/>
                        </a:lnTo>
                        <a:close/>
                      </a:path>
                    </a:pathLst>
                  </a:custGeom>
                  <a:noFill/>
                  <a:ln w="3317" cap="rnd">
                    <a:solidFill>
                      <a:schemeClr val="bg2"/>
                    </a:solidFill>
                    <a:prstDash val="solid"/>
                    <a:round/>
                  </a:ln>
                </p:spPr>
                <p:txBody>
                  <a:bodyPr rtlCol="0" anchor="ctr"/>
                  <a:lstStyle/>
                  <a:p>
                    <a:endParaRPr lang="en-BR"/>
                  </a:p>
                </p:txBody>
              </p:sp>
            </p:grpSp>
            <p:grpSp>
              <p:nvGrpSpPr>
                <p:cNvPr id="58" name="Graphic 5">
                  <a:extLst>
                    <a:ext uri="{FF2B5EF4-FFF2-40B4-BE49-F238E27FC236}">
                      <a16:creationId xmlns:a16="http://schemas.microsoft.com/office/drawing/2014/main" id="{5191161D-9F44-AD72-F140-BE0782537BAA}"/>
                    </a:ext>
                  </a:extLst>
                </p:cNvPr>
                <p:cNvGrpSpPr/>
                <p:nvPr/>
              </p:nvGrpSpPr>
              <p:grpSpPr>
                <a:xfrm>
                  <a:off x="5067475" y="493633"/>
                  <a:ext cx="834726" cy="954836"/>
                  <a:chOff x="5067475" y="493633"/>
                  <a:chExt cx="834726" cy="954836"/>
                </a:xfrm>
                <a:noFill/>
              </p:grpSpPr>
              <p:sp>
                <p:nvSpPr>
                  <p:cNvPr id="71" name="Freeform 122">
                    <a:extLst>
                      <a:ext uri="{FF2B5EF4-FFF2-40B4-BE49-F238E27FC236}">
                        <a16:creationId xmlns:a16="http://schemas.microsoft.com/office/drawing/2014/main" id="{4FEB3B7A-CAD2-9D37-D626-AE4EF353C6E8}"/>
                      </a:ext>
                    </a:extLst>
                  </p:cNvPr>
                  <p:cNvSpPr/>
                  <p:nvPr/>
                </p:nvSpPr>
                <p:spPr>
                  <a:xfrm>
                    <a:off x="5067475" y="734499"/>
                    <a:ext cx="417031" cy="713971"/>
                  </a:xfrm>
                  <a:custGeom>
                    <a:avLst/>
                    <a:gdLst>
                      <a:gd name="connsiteX0" fmla="*/ 417031 w 417031"/>
                      <a:gd name="connsiteY0" fmla="*/ 713971 h 713971"/>
                      <a:gd name="connsiteX1" fmla="*/ 0 w 417031"/>
                      <a:gd name="connsiteY1" fmla="*/ 473105 h 713971"/>
                      <a:gd name="connsiteX2" fmla="*/ 0 w 417031"/>
                      <a:gd name="connsiteY2" fmla="*/ 0 h 713971"/>
                      <a:gd name="connsiteX3" fmla="*/ 417031 w 417031"/>
                      <a:gd name="connsiteY3" fmla="*/ 240202 h 713971"/>
                    </a:gdLst>
                    <a:ahLst/>
                    <a:cxnLst>
                      <a:cxn ang="0">
                        <a:pos x="connsiteX0" y="connsiteY0"/>
                      </a:cxn>
                      <a:cxn ang="0">
                        <a:pos x="connsiteX1" y="connsiteY1"/>
                      </a:cxn>
                      <a:cxn ang="0">
                        <a:pos x="connsiteX2" y="connsiteY2"/>
                      </a:cxn>
                      <a:cxn ang="0">
                        <a:pos x="connsiteX3" y="connsiteY3"/>
                      </a:cxn>
                    </a:cxnLst>
                    <a:rect l="l" t="t" r="r" b="b"/>
                    <a:pathLst>
                      <a:path w="417031" h="713971">
                        <a:moveTo>
                          <a:pt x="417031" y="713971"/>
                        </a:moveTo>
                        <a:lnTo>
                          <a:pt x="0" y="473105"/>
                        </a:lnTo>
                        <a:lnTo>
                          <a:pt x="0" y="0"/>
                        </a:lnTo>
                        <a:lnTo>
                          <a:pt x="417031" y="240202"/>
                        </a:lnTo>
                        <a:close/>
                      </a:path>
                    </a:pathLst>
                  </a:custGeom>
                  <a:noFill/>
                  <a:ln w="3317" cap="rnd">
                    <a:solidFill>
                      <a:schemeClr val="bg2"/>
                    </a:solidFill>
                    <a:prstDash val="solid"/>
                    <a:round/>
                  </a:ln>
                </p:spPr>
                <p:txBody>
                  <a:bodyPr rtlCol="0" anchor="ctr"/>
                  <a:lstStyle/>
                  <a:p>
                    <a:endParaRPr lang="en-BR"/>
                  </a:p>
                </p:txBody>
              </p:sp>
              <p:sp>
                <p:nvSpPr>
                  <p:cNvPr id="72" name="Freeform 123">
                    <a:extLst>
                      <a:ext uri="{FF2B5EF4-FFF2-40B4-BE49-F238E27FC236}">
                        <a16:creationId xmlns:a16="http://schemas.microsoft.com/office/drawing/2014/main" id="{384EE63D-C183-1A4E-F27F-1C8308AE0F3C}"/>
                      </a:ext>
                    </a:extLst>
                  </p:cNvPr>
                  <p:cNvSpPr/>
                  <p:nvPr/>
                </p:nvSpPr>
                <p:spPr>
                  <a:xfrm>
                    <a:off x="5484506" y="734499"/>
                    <a:ext cx="417695" cy="713971"/>
                  </a:xfrm>
                  <a:custGeom>
                    <a:avLst/>
                    <a:gdLst>
                      <a:gd name="connsiteX0" fmla="*/ 0 w 417695"/>
                      <a:gd name="connsiteY0" fmla="*/ 713971 h 713971"/>
                      <a:gd name="connsiteX1" fmla="*/ 417696 w 417695"/>
                      <a:gd name="connsiteY1" fmla="*/ 473105 h 713971"/>
                      <a:gd name="connsiteX2" fmla="*/ 417696 w 417695"/>
                      <a:gd name="connsiteY2" fmla="*/ 0 h 713971"/>
                      <a:gd name="connsiteX3" fmla="*/ 0 w 417695"/>
                      <a:gd name="connsiteY3" fmla="*/ 240202 h 713971"/>
                    </a:gdLst>
                    <a:ahLst/>
                    <a:cxnLst>
                      <a:cxn ang="0">
                        <a:pos x="connsiteX0" y="connsiteY0"/>
                      </a:cxn>
                      <a:cxn ang="0">
                        <a:pos x="connsiteX1" y="connsiteY1"/>
                      </a:cxn>
                      <a:cxn ang="0">
                        <a:pos x="connsiteX2" y="connsiteY2"/>
                      </a:cxn>
                      <a:cxn ang="0">
                        <a:pos x="connsiteX3" y="connsiteY3"/>
                      </a:cxn>
                    </a:cxnLst>
                    <a:rect l="l" t="t" r="r" b="b"/>
                    <a:pathLst>
                      <a:path w="417695" h="713971">
                        <a:moveTo>
                          <a:pt x="0" y="713971"/>
                        </a:moveTo>
                        <a:lnTo>
                          <a:pt x="417696" y="473105"/>
                        </a:lnTo>
                        <a:lnTo>
                          <a:pt x="417696" y="0"/>
                        </a:lnTo>
                        <a:lnTo>
                          <a:pt x="0" y="240202"/>
                        </a:lnTo>
                        <a:close/>
                      </a:path>
                    </a:pathLst>
                  </a:custGeom>
                  <a:noFill/>
                  <a:ln w="3317" cap="rnd">
                    <a:solidFill>
                      <a:schemeClr val="bg2"/>
                    </a:solidFill>
                    <a:prstDash val="solid"/>
                    <a:round/>
                  </a:ln>
                </p:spPr>
                <p:txBody>
                  <a:bodyPr rtlCol="0" anchor="ctr"/>
                  <a:lstStyle/>
                  <a:p>
                    <a:endParaRPr lang="en-BR"/>
                  </a:p>
                </p:txBody>
              </p:sp>
              <p:sp>
                <p:nvSpPr>
                  <p:cNvPr id="73" name="Freeform 124">
                    <a:extLst>
                      <a:ext uri="{FF2B5EF4-FFF2-40B4-BE49-F238E27FC236}">
                        <a16:creationId xmlns:a16="http://schemas.microsoft.com/office/drawing/2014/main" id="{F9EFBC30-AC82-D5DD-B5ED-C5BC90887450}"/>
                      </a:ext>
                    </a:extLst>
                  </p:cNvPr>
                  <p:cNvSpPr/>
                  <p:nvPr/>
                </p:nvSpPr>
                <p:spPr>
                  <a:xfrm>
                    <a:off x="5067475" y="493633"/>
                    <a:ext cx="834726" cy="481067"/>
                  </a:xfrm>
                  <a:custGeom>
                    <a:avLst/>
                    <a:gdLst>
                      <a:gd name="connsiteX0" fmla="*/ 834727 w 834726"/>
                      <a:gd name="connsiteY0" fmla="*/ 240866 h 481067"/>
                      <a:gd name="connsiteX1" fmla="*/ 417031 w 834726"/>
                      <a:gd name="connsiteY1" fmla="*/ 481068 h 481067"/>
                      <a:gd name="connsiteX2" fmla="*/ 0 w 834726"/>
                      <a:gd name="connsiteY2" fmla="*/ 240866 h 481067"/>
                      <a:gd name="connsiteX3" fmla="*/ 417031 w 834726"/>
                      <a:gd name="connsiteY3" fmla="*/ 0 h 481067"/>
                    </a:gdLst>
                    <a:ahLst/>
                    <a:cxnLst>
                      <a:cxn ang="0">
                        <a:pos x="connsiteX0" y="connsiteY0"/>
                      </a:cxn>
                      <a:cxn ang="0">
                        <a:pos x="connsiteX1" y="connsiteY1"/>
                      </a:cxn>
                      <a:cxn ang="0">
                        <a:pos x="connsiteX2" y="connsiteY2"/>
                      </a:cxn>
                      <a:cxn ang="0">
                        <a:pos x="connsiteX3" y="connsiteY3"/>
                      </a:cxn>
                    </a:cxnLst>
                    <a:rect l="l" t="t" r="r" b="b"/>
                    <a:pathLst>
                      <a:path w="834726" h="481067">
                        <a:moveTo>
                          <a:pt x="834727" y="240866"/>
                        </a:moveTo>
                        <a:lnTo>
                          <a:pt x="417031" y="481068"/>
                        </a:lnTo>
                        <a:lnTo>
                          <a:pt x="0" y="240866"/>
                        </a:lnTo>
                        <a:lnTo>
                          <a:pt x="417031" y="0"/>
                        </a:lnTo>
                        <a:close/>
                      </a:path>
                    </a:pathLst>
                  </a:custGeom>
                  <a:noFill/>
                  <a:ln w="3317" cap="rnd">
                    <a:solidFill>
                      <a:schemeClr val="bg2"/>
                    </a:solidFill>
                    <a:prstDash val="solid"/>
                    <a:round/>
                  </a:ln>
                </p:spPr>
                <p:txBody>
                  <a:bodyPr rtlCol="0" anchor="ctr"/>
                  <a:lstStyle/>
                  <a:p>
                    <a:endParaRPr lang="en-BR"/>
                  </a:p>
                </p:txBody>
              </p:sp>
            </p:grpSp>
            <p:grpSp>
              <p:nvGrpSpPr>
                <p:cNvPr id="59" name="Graphic 5">
                  <a:extLst>
                    <a:ext uri="{FF2B5EF4-FFF2-40B4-BE49-F238E27FC236}">
                      <a16:creationId xmlns:a16="http://schemas.microsoft.com/office/drawing/2014/main" id="{632B1960-D4E9-30BD-A763-767ACD74025C}"/>
                    </a:ext>
                  </a:extLst>
                </p:cNvPr>
                <p:cNvGrpSpPr/>
                <p:nvPr/>
              </p:nvGrpSpPr>
              <p:grpSpPr>
                <a:xfrm>
                  <a:off x="7561694" y="293907"/>
                  <a:ext cx="834726" cy="954173"/>
                  <a:chOff x="7561694" y="293907"/>
                  <a:chExt cx="834726" cy="954173"/>
                </a:xfrm>
                <a:noFill/>
              </p:grpSpPr>
              <p:sp>
                <p:nvSpPr>
                  <p:cNvPr id="68" name="Freeform 126">
                    <a:extLst>
                      <a:ext uri="{FF2B5EF4-FFF2-40B4-BE49-F238E27FC236}">
                        <a16:creationId xmlns:a16="http://schemas.microsoft.com/office/drawing/2014/main" id="{1102CDCB-A5DB-7DD9-44A8-F4C3B46363E4}"/>
                      </a:ext>
                    </a:extLst>
                  </p:cNvPr>
                  <p:cNvSpPr/>
                  <p:nvPr/>
                </p:nvSpPr>
                <p:spPr>
                  <a:xfrm>
                    <a:off x="7561694" y="534109"/>
                    <a:ext cx="417031" cy="713970"/>
                  </a:xfrm>
                  <a:custGeom>
                    <a:avLst/>
                    <a:gdLst>
                      <a:gd name="connsiteX0" fmla="*/ 417032 w 417031"/>
                      <a:gd name="connsiteY0" fmla="*/ 713971 h 713970"/>
                      <a:gd name="connsiteX1" fmla="*/ 0 w 417031"/>
                      <a:gd name="connsiteY1" fmla="*/ 473769 h 713970"/>
                      <a:gd name="connsiteX2" fmla="*/ 0 w 417031"/>
                      <a:gd name="connsiteY2" fmla="*/ 0 h 713970"/>
                      <a:gd name="connsiteX3" fmla="*/ 417032 w 417031"/>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031" h="713970">
                        <a:moveTo>
                          <a:pt x="417032" y="713971"/>
                        </a:moveTo>
                        <a:lnTo>
                          <a:pt x="0" y="473769"/>
                        </a:lnTo>
                        <a:lnTo>
                          <a:pt x="0" y="0"/>
                        </a:lnTo>
                        <a:lnTo>
                          <a:pt x="417032" y="240866"/>
                        </a:lnTo>
                        <a:close/>
                      </a:path>
                    </a:pathLst>
                  </a:custGeom>
                  <a:noFill/>
                  <a:ln w="3317" cap="rnd">
                    <a:solidFill>
                      <a:schemeClr val="bg2"/>
                    </a:solidFill>
                    <a:prstDash val="solid"/>
                    <a:round/>
                  </a:ln>
                </p:spPr>
                <p:txBody>
                  <a:bodyPr rtlCol="0" anchor="ctr"/>
                  <a:lstStyle/>
                  <a:p>
                    <a:endParaRPr lang="en-BR"/>
                  </a:p>
                </p:txBody>
              </p:sp>
              <p:sp>
                <p:nvSpPr>
                  <p:cNvPr id="69" name="Freeform 127">
                    <a:extLst>
                      <a:ext uri="{FF2B5EF4-FFF2-40B4-BE49-F238E27FC236}">
                        <a16:creationId xmlns:a16="http://schemas.microsoft.com/office/drawing/2014/main" id="{30ADF785-A878-B44C-02E9-F90C6EA723E9}"/>
                      </a:ext>
                    </a:extLst>
                  </p:cNvPr>
                  <p:cNvSpPr/>
                  <p:nvPr/>
                </p:nvSpPr>
                <p:spPr>
                  <a:xfrm>
                    <a:off x="7978725" y="534109"/>
                    <a:ext cx="417695" cy="713970"/>
                  </a:xfrm>
                  <a:custGeom>
                    <a:avLst/>
                    <a:gdLst>
                      <a:gd name="connsiteX0" fmla="*/ 0 w 417695"/>
                      <a:gd name="connsiteY0" fmla="*/ 713971 h 713970"/>
                      <a:gd name="connsiteX1" fmla="*/ 417695 w 417695"/>
                      <a:gd name="connsiteY1" fmla="*/ 473769 h 713970"/>
                      <a:gd name="connsiteX2" fmla="*/ 417695 w 417695"/>
                      <a:gd name="connsiteY2" fmla="*/ 0 h 713970"/>
                      <a:gd name="connsiteX3" fmla="*/ 0 w 417695"/>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695" h="713970">
                        <a:moveTo>
                          <a:pt x="0" y="713971"/>
                        </a:moveTo>
                        <a:lnTo>
                          <a:pt x="417695" y="473769"/>
                        </a:lnTo>
                        <a:lnTo>
                          <a:pt x="417695" y="0"/>
                        </a:lnTo>
                        <a:lnTo>
                          <a:pt x="0" y="240866"/>
                        </a:lnTo>
                        <a:close/>
                      </a:path>
                    </a:pathLst>
                  </a:custGeom>
                  <a:noFill/>
                  <a:ln w="3317" cap="rnd">
                    <a:solidFill>
                      <a:schemeClr val="bg2"/>
                    </a:solidFill>
                    <a:prstDash val="solid"/>
                    <a:round/>
                  </a:ln>
                </p:spPr>
                <p:txBody>
                  <a:bodyPr rtlCol="0" anchor="ctr"/>
                  <a:lstStyle/>
                  <a:p>
                    <a:endParaRPr lang="en-BR"/>
                  </a:p>
                </p:txBody>
              </p:sp>
              <p:sp>
                <p:nvSpPr>
                  <p:cNvPr id="70" name="Freeform 128">
                    <a:extLst>
                      <a:ext uri="{FF2B5EF4-FFF2-40B4-BE49-F238E27FC236}">
                        <a16:creationId xmlns:a16="http://schemas.microsoft.com/office/drawing/2014/main" id="{0F5E887F-ECDE-253C-4AFC-A6A771347456}"/>
                      </a:ext>
                    </a:extLst>
                  </p:cNvPr>
                  <p:cNvSpPr/>
                  <p:nvPr/>
                </p:nvSpPr>
                <p:spPr>
                  <a:xfrm>
                    <a:off x="7561694" y="293907"/>
                    <a:ext cx="834726" cy="480404"/>
                  </a:xfrm>
                  <a:custGeom>
                    <a:avLst/>
                    <a:gdLst>
                      <a:gd name="connsiteX0" fmla="*/ 834727 w 834726"/>
                      <a:gd name="connsiteY0" fmla="*/ 240202 h 480404"/>
                      <a:gd name="connsiteX1" fmla="*/ 417032 w 834726"/>
                      <a:gd name="connsiteY1" fmla="*/ 480404 h 480404"/>
                      <a:gd name="connsiteX2" fmla="*/ 0 w 834726"/>
                      <a:gd name="connsiteY2" fmla="*/ 240202 h 480404"/>
                      <a:gd name="connsiteX3" fmla="*/ 417032 w 834726"/>
                      <a:gd name="connsiteY3" fmla="*/ 0 h 480404"/>
                    </a:gdLst>
                    <a:ahLst/>
                    <a:cxnLst>
                      <a:cxn ang="0">
                        <a:pos x="connsiteX0" y="connsiteY0"/>
                      </a:cxn>
                      <a:cxn ang="0">
                        <a:pos x="connsiteX1" y="connsiteY1"/>
                      </a:cxn>
                      <a:cxn ang="0">
                        <a:pos x="connsiteX2" y="connsiteY2"/>
                      </a:cxn>
                      <a:cxn ang="0">
                        <a:pos x="connsiteX3" y="connsiteY3"/>
                      </a:cxn>
                    </a:cxnLst>
                    <a:rect l="l" t="t" r="r" b="b"/>
                    <a:pathLst>
                      <a:path w="834726" h="480404">
                        <a:moveTo>
                          <a:pt x="834727" y="240202"/>
                        </a:moveTo>
                        <a:lnTo>
                          <a:pt x="417032" y="480404"/>
                        </a:lnTo>
                        <a:lnTo>
                          <a:pt x="0" y="240202"/>
                        </a:lnTo>
                        <a:lnTo>
                          <a:pt x="417032" y="0"/>
                        </a:lnTo>
                        <a:close/>
                      </a:path>
                    </a:pathLst>
                  </a:custGeom>
                  <a:noFill/>
                  <a:ln w="3317" cap="rnd">
                    <a:solidFill>
                      <a:schemeClr val="bg2"/>
                    </a:solidFill>
                    <a:prstDash val="solid"/>
                    <a:round/>
                  </a:ln>
                </p:spPr>
                <p:txBody>
                  <a:bodyPr rtlCol="0" anchor="ctr"/>
                  <a:lstStyle/>
                  <a:p>
                    <a:endParaRPr lang="en-BR"/>
                  </a:p>
                </p:txBody>
              </p:sp>
            </p:grpSp>
            <p:grpSp>
              <p:nvGrpSpPr>
                <p:cNvPr id="60" name="Graphic 5">
                  <a:extLst>
                    <a:ext uri="{FF2B5EF4-FFF2-40B4-BE49-F238E27FC236}">
                      <a16:creationId xmlns:a16="http://schemas.microsoft.com/office/drawing/2014/main" id="{9DCC5B27-289D-28AD-51EF-A6141E7E5858}"/>
                    </a:ext>
                  </a:extLst>
                </p:cNvPr>
                <p:cNvGrpSpPr/>
                <p:nvPr/>
              </p:nvGrpSpPr>
              <p:grpSpPr>
                <a:xfrm>
                  <a:off x="8650093" y="891095"/>
                  <a:ext cx="834726" cy="954173"/>
                  <a:chOff x="8650093" y="891095"/>
                  <a:chExt cx="834726" cy="954173"/>
                </a:xfrm>
                <a:noFill/>
              </p:grpSpPr>
              <p:sp>
                <p:nvSpPr>
                  <p:cNvPr id="65" name="Freeform 130">
                    <a:extLst>
                      <a:ext uri="{FF2B5EF4-FFF2-40B4-BE49-F238E27FC236}">
                        <a16:creationId xmlns:a16="http://schemas.microsoft.com/office/drawing/2014/main" id="{DD4540E7-8F60-C0C9-DB01-EB464F6B33B1}"/>
                      </a:ext>
                    </a:extLst>
                  </p:cNvPr>
                  <p:cNvSpPr/>
                  <p:nvPr/>
                </p:nvSpPr>
                <p:spPr>
                  <a:xfrm>
                    <a:off x="8650093" y="1131297"/>
                    <a:ext cx="417695" cy="713970"/>
                  </a:xfrm>
                  <a:custGeom>
                    <a:avLst/>
                    <a:gdLst>
                      <a:gd name="connsiteX0" fmla="*/ 417696 w 417695"/>
                      <a:gd name="connsiteY0" fmla="*/ 713971 h 713970"/>
                      <a:gd name="connsiteX1" fmla="*/ 0 w 417695"/>
                      <a:gd name="connsiteY1" fmla="*/ 473769 h 713970"/>
                      <a:gd name="connsiteX2" fmla="*/ 0 w 417695"/>
                      <a:gd name="connsiteY2" fmla="*/ 0 h 713970"/>
                      <a:gd name="connsiteX3" fmla="*/ 417696 w 417695"/>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695" h="713970">
                        <a:moveTo>
                          <a:pt x="417696" y="713971"/>
                        </a:moveTo>
                        <a:lnTo>
                          <a:pt x="0" y="473769"/>
                        </a:lnTo>
                        <a:lnTo>
                          <a:pt x="0" y="0"/>
                        </a:lnTo>
                        <a:lnTo>
                          <a:pt x="417696" y="240866"/>
                        </a:lnTo>
                        <a:close/>
                      </a:path>
                    </a:pathLst>
                  </a:custGeom>
                  <a:noFill/>
                  <a:ln w="3317" cap="rnd">
                    <a:solidFill>
                      <a:schemeClr val="bg2"/>
                    </a:solidFill>
                    <a:prstDash val="solid"/>
                    <a:round/>
                  </a:ln>
                </p:spPr>
                <p:txBody>
                  <a:bodyPr rtlCol="0" anchor="ctr"/>
                  <a:lstStyle/>
                  <a:p>
                    <a:endParaRPr lang="en-BR"/>
                  </a:p>
                </p:txBody>
              </p:sp>
              <p:sp>
                <p:nvSpPr>
                  <p:cNvPr id="66" name="Freeform 131">
                    <a:extLst>
                      <a:ext uri="{FF2B5EF4-FFF2-40B4-BE49-F238E27FC236}">
                        <a16:creationId xmlns:a16="http://schemas.microsoft.com/office/drawing/2014/main" id="{EDEF984F-AC83-CB80-5DD4-70ABA95463A1}"/>
                      </a:ext>
                    </a:extLst>
                  </p:cNvPr>
                  <p:cNvSpPr/>
                  <p:nvPr/>
                </p:nvSpPr>
                <p:spPr>
                  <a:xfrm>
                    <a:off x="9067788" y="1131297"/>
                    <a:ext cx="417031" cy="713970"/>
                  </a:xfrm>
                  <a:custGeom>
                    <a:avLst/>
                    <a:gdLst>
                      <a:gd name="connsiteX0" fmla="*/ 0 w 417031"/>
                      <a:gd name="connsiteY0" fmla="*/ 713971 h 713970"/>
                      <a:gd name="connsiteX1" fmla="*/ 417031 w 417031"/>
                      <a:gd name="connsiteY1" fmla="*/ 473769 h 713970"/>
                      <a:gd name="connsiteX2" fmla="*/ 417031 w 417031"/>
                      <a:gd name="connsiteY2" fmla="*/ 0 h 713970"/>
                      <a:gd name="connsiteX3" fmla="*/ 0 w 417031"/>
                      <a:gd name="connsiteY3" fmla="*/ 240866 h 713970"/>
                    </a:gdLst>
                    <a:ahLst/>
                    <a:cxnLst>
                      <a:cxn ang="0">
                        <a:pos x="connsiteX0" y="connsiteY0"/>
                      </a:cxn>
                      <a:cxn ang="0">
                        <a:pos x="connsiteX1" y="connsiteY1"/>
                      </a:cxn>
                      <a:cxn ang="0">
                        <a:pos x="connsiteX2" y="connsiteY2"/>
                      </a:cxn>
                      <a:cxn ang="0">
                        <a:pos x="connsiteX3" y="connsiteY3"/>
                      </a:cxn>
                    </a:cxnLst>
                    <a:rect l="l" t="t" r="r" b="b"/>
                    <a:pathLst>
                      <a:path w="417031" h="713970">
                        <a:moveTo>
                          <a:pt x="0" y="713971"/>
                        </a:moveTo>
                        <a:lnTo>
                          <a:pt x="417031" y="473769"/>
                        </a:lnTo>
                        <a:lnTo>
                          <a:pt x="417031" y="0"/>
                        </a:lnTo>
                        <a:lnTo>
                          <a:pt x="0" y="240866"/>
                        </a:lnTo>
                        <a:close/>
                      </a:path>
                    </a:pathLst>
                  </a:custGeom>
                  <a:noFill/>
                  <a:ln w="3317" cap="rnd">
                    <a:solidFill>
                      <a:schemeClr val="bg2"/>
                    </a:solidFill>
                    <a:prstDash val="solid"/>
                    <a:round/>
                  </a:ln>
                </p:spPr>
                <p:txBody>
                  <a:bodyPr rtlCol="0" anchor="ctr"/>
                  <a:lstStyle/>
                  <a:p>
                    <a:endParaRPr lang="en-BR"/>
                  </a:p>
                </p:txBody>
              </p:sp>
              <p:sp>
                <p:nvSpPr>
                  <p:cNvPr id="67" name="Freeform 132">
                    <a:extLst>
                      <a:ext uri="{FF2B5EF4-FFF2-40B4-BE49-F238E27FC236}">
                        <a16:creationId xmlns:a16="http://schemas.microsoft.com/office/drawing/2014/main" id="{5CDAA46E-6CCC-8D43-8BE3-30FA74C750A4}"/>
                      </a:ext>
                    </a:extLst>
                  </p:cNvPr>
                  <p:cNvSpPr/>
                  <p:nvPr/>
                </p:nvSpPr>
                <p:spPr>
                  <a:xfrm>
                    <a:off x="8650093" y="891095"/>
                    <a:ext cx="834726" cy="480404"/>
                  </a:xfrm>
                  <a:custGeom>
                    <a:avLst/>
                    <a:gdLst>
                      <a:gd name="connsiteX0" fmla="*/ 834727 w 834726"/>
                      <a:gd name="connsiteY0" fmla="*/ 240202 h 480404"/>
                      <a:gd name="connsiteX1" fmla="*/ 417696 w 834726"/>
                      <a:gd name="connsiteY1" fmla="*/ 480404 h 480404"/>
                      <a:gd name="connsiteX2" fmla="*/ 0 w 834726"/>
                      <a:gd name="connsiteY2" fmla="*/ 240202 h 480404"/>
                      <a:gd name="connsiteX3" fmla="*/ 417696 w 834726"/>
                      <a:gd name="connsiteY3" fmla="*/ 0 h 480404"/>
                    </a:gdLst>
                    <a:ahLst/>
                    <a:cxnLst>
                      <a:cxn ang="0">
                        <a:pos x="connsiteX0" y="connsiteY0"/>
                      </a:cxn>
                      <a:cxn ang="0">
                        <a:pos x="connsiteX1" y="connsiteY1"/>
                      </a:cxn>
                      <a:cxn ang="0">
                        <a:pos x="connsiteX2" y="connsiteY2"/>
                      </a:cxn>
                      <a:cxn ang="0">
                        <a:pos x="connsiteX3" y="connsiteY3"/>
                      </a:cxn>
                    </a:cxnLst>
                    <a:rect l="l" t="t" r="r" b="b"/>
                    <a:pathLst>
                      <a:path w="834726" h="480404">
                        <a:moveTo>
                          <a:pt x="834727" y="240202"/>
                        </a:moveTo>
                        <a:lnTo>
                          <a:pt x="417696" y="480404"/>
                        </a:lnTo>
                        <a:lnTo>
                          <a:pt x="0" y="240202"/>
                        </a:lnTo>
                        <a:lnTo>
                          <a:pt x="417696" y="0"/>
                        </a:lnTo>
                        <a:close/>
                      </a:path>
                    </a:pathLst>
                  </a:custGeom>
                  <a:noFill/>
                  <a:ln w="3317" cap="rnd">
                    <a:solidFill>
                      <a:schemeClr val="bg2"/>
                    </a:solidFill>
                    <a:prstDash val="solid"/>
                    <a:round/>
                  </a:ln>
                </p:spPr>
                <p:txBody>
                  <a:bodyPr rtlCol="0" anchor="ctr"/>
                  <a:lstStyle/>
                  <a:p>
                    <a:endParaRPr lang="en-BR"/>
                  </a:p>
                </p:txBody>
              </p:sp>
            </p:grpSp>
            <p:grpSp>
              <p:nvGrpSpPr>
                <p:cNvPr id="61" name="Graphic 5">
                  <a:extLst>
                    <a:ext uri="{FF2B5EF4-FFF2-40B4-BE49-F238E27FC236}">
                      <a16:creationId xmlns:a16="http://schemas.microsoft.com/office/drawing/2014/main" id="{0315FACF-F9B4-A0F1-F5B7-3D07B3976E04}"/>
                    </a:ext>
                  </a:extLst>
                </p:cNvPr>
                <p:cNvGrpSpPr/>
                <p:nvPr/>
              </p:nvGrpSpPr>
              <p:grpSpPr>
                <a:xfrm>
                  <a:off x="6509819" y="-322522"/>
                  <a:ext cx="834726" cy="954836"/>
                  <a:chOff x="6509819" y="-322522"/>
                  <a:chExt cx="834726" cy="954836"/>
                </a:xfrm>
                <a:noFill/>
              </p:grpSpPr>
              <p:sp>
                <p:nvSpPr>
                  <p:cNvPr id="62" name="Freeform 134">
                    <a:extLst>
                      <a:ext uri="{FF2B5EF4-FFF2-40B4-BE49-F238E27FC236}">
                        <a16:creationId xmlns:a16="http://schemas.microsoft.com/office/drawing/2014/main" id="{6E307B82-FF6C-618D-AD0A-221A35ACA9E8}"/>
                      </a:ext>
                    </a:extLst>
                  </p:cNvPr>
                  <p:cNvSpPr/>
                  <p:nvPr/>
                </p:nvSpPr>
                <p:spPr>
                  <a:xfrm>
                    <a:off x="6509819" y="-81657"/>
                    <a:ext cx="417695" cy="713971"/>
                  </a:xfrm>
                  <a:custGeom>
                    <a:avLst/>
                    <a:gdLst>
                      <a:gd name="connsiteX0" fmla="*/ 417695 w 417695"/>
                      <a:gd name="connsiteY0" fmla="*/ 713971 h 713971"/>
                      <a:gd name="connsiteX1" fmla="*/ 0 w 417695"/>
                      <a:gd name="connsiteY1" fmla="*/ 473105 h 713971"/>
                      <a:gd name="connsiteX2" fmla="*/ 0 w 417695"/>
                      <a:gd name="connsiteY2" fmla="*/ 0 h 713971"/>
                      <a:gd name="connsiteX3" fmla="*/ 417695 w 417695"/>
                      <a:gd name="connsiteY3" fmla="*/ 240202 h 713971"/>
                    </a:gdLst>
                    <a:ahLst/>
                    <a:cxnLst>
                      <a:cxn ang="0">
                        <a:pos x="connsiteX0" y="connsiteY0"/>
                      </a:cxn>
                      <a:cxn ang="0">
                        <a:pos x="connsiteX1" y="connsiteY1"/>
                      </a:cxn>
                      <a:cxn ang="0">
                        <a:pos x="connsiteX2" y="connsiteY2"/>
                      </a:cxn>
                      <a:cxn ang="0">
                        <a:pos x="connsiteX3" y="connsiteY3"/>
                      </a:cxn>
                    </a:cxnLst>
                    <a:rect l="l" t="t" r="r" b="b"/>
                    <a:pathLst>
                      <a:path w="417695" h="713971">
                        <a:moveTo>
                          <a:pt x="417695" y="713971"/>
                        </a:moveTo>
                        <a:lnTo>
                          <a:pt x="0" y="473105"/>
                        </a:lnTo>
                        <a:lnTo>
                          <a:pt x="0" y="0"/>
                        </a:lnTo>
                        <a:lnTo>
                          <a:pt x="417695" y="240202"/>
                        </a:lnTo>
                        <a:close/>
                      </a:path>
                    </a:pathLst>
                  </a:custGeom>
                  <a:noFill/>
                  <a:ln w="3317" cap="rnd">
                    <a:solidFill>
                      <a:schemeClr val="bg2"/>
                    </a:solidFill>
                    <a:prstDash val="solid"/>
                    <a:round/>
                  </a:ln>
                </p:spPr>
                <p:txBody>
                  <a:bodyPr rtlCol="0" anchor="ctr"/>
                  <a:lstStyle/>
                  <a:p>
                    <a:endParaRPr lang="en-BR"/>
                  </a:p>
                </p:txBody>
              </p:sp>
              <p:sp>
                <p:nvSpPr>
                  <p:cNvPr id="63" name="Freeform 135">
                    <a:extLst>
                      <a:ext uri="{FF2B5EF4-FFF2-40B4-BE49-F238E27FC236}">
                        <a16:creationId xmlns:a16="http://schemas.microsoft.com/office/drawing/2014/main" id="{AE10BCC5-0CA3-363A-6450-3541A946C810}"/>
                      </a:ext>
                    </a:extLst>
                  </p:cNvPr>
                  <p:cNvSpPr/>
                  <p:nvPr/>
                </p:nvSpPr>
                <p:spPr>
                  <a:xfrm>
                    <a:off x="6927514" y="-81657"/>
                    <a:ext cx="417031" cy="713971"/>
                  </a:xfrm>
                  <a:custGeom>
                    <a:avLst/>
                    <a:gdLst>
                      <a:gd name="connsiteX0" fmla="*/ 0 w 417031"/>
                      <a:gd name="connsiteY0" fmla="*/ 713971 h 713971"/>
                      <a:gd name="connsiteX1" fmla="*/ 417031 w 417031"/>
                      <a:gd name="connsiteY1" fmla="*/ 473105 h 713971"/>
                      <a:gd name="connsiteX2" fmla="*/ 417031 w 417031"/>
                      <a:gd name="connsiteY2" fmla="*/ 0 h 713971"/>
                      <a:gd name="connsiteX3" fmla="*/ 0 w 417031"/>
                      <a:gd name="connsiteY3" fmla="*/ 240202 h 713971"/>
                    </a:gdLst>
                    <a:ahLst/>
                    <a:cxnLst>
                      <a:cxn ang="0">
                        <a:pos x="connsiteX0" y="connsiteY0"/>
                      </a:cxn>
                      <a:cxn ang="0">
                        <a:pos x="connsiteX1" y="connsiteY1"/>
                      </a:cxn>
                      <a:cxn ang="0">
                        <a:pos x="connsiteX2" y="connsiteY2"/>
                      </a:cxn>
                      <a:cxn ang="0">
                        <a:pos x="connsiteX3" y="connsiteY3"/>
                      </a:cxn>
                    </a:cxnLst>
                    <a:rect l="l" t="t" r="r" b="b"/>
                    <a:pathLst>
                      <a:path w="417031" h="713971">
                        <a:moveTo>
                          <a:pt x="0" y="713971"/>
                        </a:moveTo>
                        <a:lnTo>
                          <a:pt x="417031" y="473105"/>
                        </a:lnTo>
                        <a:lnTo>
                          <a:pt x="417031" y="0"/>
                        </a:lnTo>
                        <a:lnTo>
                          <a:pt x="0" y="240202"/>
                        </a:lnTo>
                        <a:close/>
                      </a:path>
                    </a:pathLst>
                  </a:custGeom>
                  <a:noFill/>
                  <a:ln w="3317" cap="rnd">
                    <a:solidFill>
                      <a:schemeClr val="bg2"/>
                    </a:solidFill>
                    <a:prstDash val="solid"/>
                    <a:round/>
                  </a:ln>
                </p:spPr>
                <p:txBody>
                  <a:bodyPr rtlCol="0" anchor="ctr"/>
                  <a:lstStyle/>
                  <a:p>
                    <a:endParaRPr lang="en-BR"/>
                  </a:p>
                </p:txBody>
              </p:sp>
              <p:sp>
                <p:nvSpPr>
                  <p:cNvPr id="64" name="Freeform 136">
                    <a:extLst>
                      <a:ext uri="{FF2B5EF4-FFF2-40B4-BE49-F238E27FC236}">
                        <a16:creationId xmlns:a16="http://schemas.microsoft.com/office/drawing/2014/main" id="{CEE05EE8-7463-3F6A-D5BE-A5CF84773CC6}"/>
                      </a:ext>
                    </a:extLst>
                  </p:cNvPr>
                  <p:cNvSpPr/>
                  <p:nvPr/>
                </p:nvSpPr>
                <p:spPr>
                  <a:xfrm>
                    <a:off x="6509819" y="-322522"/>
                    <a:ext cx="834726" cy="481067"/>
                  </a:xfrm>
                  <a:custGeom>
                    <a:avLst/>
                    <a:gdLst>
                      <a:gd name="connsiteX0" fmla="*/ 834727 w 834726"/>
                      <a:gd name="connsiteY0" fmla="*/ 240866 h 481067"/>
                      <a:gd name="connsiteX1" fmla="*/ 417695 w 834726"/>
                      <a:gd name="connsiteY1" fmla="*/ 481068 h 481067"/>
                      <a:gd name="connsiteX2" fmla="*/ 0 w 834726"/>
                      <a:gd name="connsiteY2" fmla="*/ 240866 h 481067"/>
                      <a:gd name="connsiteX3" fmla="*/ 417695 w 834726"/>
                      <a:gd name="connsiteY3" fmla="*/ 0 h 481067"/>
                    </a:gdLst>
                    <a:ahLst/>
                    <a:cxnLst>
                      <a:cxn ang="0">
                        <a:pos x="connsiteX0" y="connsiteY0"/>
                      </a:cxn>
                      <a:cxn ang="0">
                        <a:pos x="connsiteX1" y="connsiteY1"/>
                      </a:cxn>
                      <a:cxn ang="0">
                        <a:pos x="connsiteX2" y="connsiteY2"/>
                      </a:cxn>
                      <a:cxn ang="0">
                        <a:pos x="connsiteX3" y="connsiteY3"/>
                      </a:cxn>
                    </a:cxnLst>
                    <a:rect l="l" t="t" r="r" b="b"/>
                    <a:pathLst>
                      <a:path w="834726" h="481067">
                        <a:moveTo>
                          <a:pt x="834727" y="240866"/>
                        </a:moveTo>
                        <a:lnTo>
                          <a:pt x="417695" y="481068"/>
                        </a:lnTo>
                        <a:lnTo>
                          <a:pt x="0" y="240866"/>
                        </a:lnTo>
                        <a:lnTo>
                          <a:pt x="417695" y="0"/>
                        </a:lnTo>
                        <a:close/>
                      </a:path>
                    </a:pathLst>
                  </a:custGeom>
                  <a:noFill/>
                  <a:ln w="3317" cap="rnd">
                    <a:solidFill>
                      <a:schemeClr val="bg2"/>
                    </a:solidFill>
                    <a:prstDash val="solid"/>
                    <a:round/>
                  </a:ln>
                </p:spPr>
                <p:txBody>
                  <a:bodyPr rtlCol="0" anchor="ctr"/>
                  <a:lstStyle/>
                  <a:p>
                    <a:endParaRPr lang="en-BR"/>
                  </a:p>
                </p:txBody>
              </p:sp>
            </p:grpSp>
          </p:grpSp>
          <p:grpSp>
            <p:nvGrpSpPr>
              <p:cNvPr id="17" name="Graphic 5">
                <a:extLst>
                  <a:ext uri="{FF2B5EF4-FFF2-40B4-BE49-F238E27FC236}">
                    <a16:creationId xmlns:a16="http://schemas.microsoft.com/office/drawing/2014/main" id="{2D0DE902-D69E-5793-D0B0-4EF9ACA473AD}"/>
                  </a:ext>
                </a:extLst>
              </p:cNvPr>
              <p:cNvGrpSpPr/>
              <p:nvPr/>
            </p:nvGrpSpPr>
            <p:grpSpPr>
              <a:xfrm>
                <a:off x="8033842" y="1447806"/>
                <a:ext cx="843359" cy="494338"/>
                <a:chOff x="8033842" y="1447806"/>
                <a:chExt cx="843359" cy="494338"/>
              </a:xfrm>
              <a:solidFill>
                <a:srgbClr val="CAC7D8"/>
              </a:solidFill>
            </p:grpSpPr>
            <p:sp>
              <p:nvSpPr>
                <p:cNvPr id="51" name="Freeform 138">
                  <a:extLst>
                    <a:ext uri="{FF2B5EF4-FFF2-40B4-BE49-F238E27FC236}">
                      <a16:creationId xmlns:a16="http://schemas.microsoft.com/office/drawing/2014/main" id="{29608BE3-ADB5-8B86-DEC7-30EE1245FCF7}"/>
                    </a:ext>
                  </a:extLst>
                </p:cNvPr>
                <p:cNvSpPr/>
                <p:nvPr/>
              </p:nvSpPr>
              <p:spPr>
                <a:xfrm>
                  <a:off x="8033842" y="1466385"/>
                  <a:ext cx="824765" cy="475759"/>
                </a:xfrm>
                <a:custGeom>
                  <a:avLst/>
                  <a:gdLst>
                    <a:gd name="connsiteX0" fmla="*/ 0 w 824765"/>
                    <a:gd name="connsiteY0" fmla="*/ 475759 h 475759"/>
                    <a:gd name="connsiteX1" fmla="*/ 824766 w 824765"/>
                    <a:gd name="connsiteY1" fmla="*/ 0 h 475759"/>
                  </a:gdLst>
                  <a:ahLst/>
                  <a:cxnLst>
                    <a:cxn ang="0">
                      <a:pos x="connsiteX0" y="connsiteY0"/>
                    </a:cxn>
                    <a:cxn ang="0">
                      <a:pos x="connsiteX1" y="connsiteY1"/>
                    </a:cxn>
                  </a:cxnLst>
                  <a:rect l="l" t="t" r="r" b="b"/>
                  <a:pathLst>
                    <a:path w="824765" h="475759">
                      <a:moveTo>
                        <a:pt x="0" y="475759"/>
                      </a:moveTo>
                      <a:lnTo>
                        <a:pt x="824766" y="0"/>
                      </a:lnTo>
                    </a:path>
                  </a:pathLst>
                </a:custGeom>
                <a:ln w="1659" cap="flat">
                  <a:solidFill>
                    <a:schemeClr val="bg2"/>
                  </a:solidFill>
                  <a:prstDash val="solid"/>
                  <a:miter/>
                </a:ln>
              </p:spPr>
              <p:txBody>
                <a:bodyPr rtlCol="0" anchor="ctr"/>
                <a:lstStyle/>
                <a:p>
                  <a:endParaRPr lang="en-BR"/>
                </a:p>
              </p:txBody>
            </p:sp>
            <p:sp>
              <p:nvSpPr>
                <p:cNvPr id="52" name="Freeform 139">
                  <a:extLst>
                    <a:ext uri="{FF2B5EF4-FFF2-40B4-BE49-F238E27FC236}">
                      <a16:creationId xmlns:a16="http://schemas.microsoft.com/office/drawing/2014/main" id="{A7FCDB93-8F20-3F7B-1430-074C5A2AE47D}"/>
                    </a:ext>
                  </a:extLst>
                </p:cNvPr>
                <p:cNvSpPr/>
                <p:nvPr/>
              </p:nvSpPr>
              <p:spPr>
                <a:xfrm>
                  <a:off x="8840015" y="1447806"/>
                  <a:ext cx="37187" cy="37158"/>
                </a:xfrm>
                <a:custGeom>
                  <a:avLst/>
                  <a:gdLst>
                    <a:gd name="connsiteX0" fmla="*/ 37188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8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8" y="18579"/>
                      </a:moveTo>
                      <a:cubicBezTo>
                        <a:pt x="37188" y="28840"/>
                        <a:pt x="28863" y="37158"/>
                        <a:pt x="18594" y="37158"/>
                      </a:cubicBezTo>
                      <a:cubicBezTo>
                        <a:pt x="8325" y="37158"/>
                        <a:pt x="0" y="28840"/>
                        <a:pt x="0" y="18579"/>
                      </a:cubicBezTo>
                      <a:cubicBezTo>
                        <a:pt x="0" y="8318"/>
                        <a:pt x="8325" y="0"/>
                        <a:pt x="18594" y="0"/>
                      </a:cubicBezTo>
                      <a:cubicBezTo>
                        <a:pt x="28863" y="0"/>
                        <a:pt x="37188" y="8318"/>
                        <a:pt x="37188" y="18579"/>
                      </a:cubicBezTo>
                      <a:close/>
                    </a:path>
                  </a:pathLst>
                </a:custGeom>
                <a:solidFill>
                  <a:schemeClr val="bg2"/>
                </a:solidFill>
                <a:ln w="6634" cap="flat">
                  <a:noFill/>
                  <a:prstDash val="solid"/>
                  <a:miter/>
                </a:ln>
              </p:spPr>
              <p:txBody>
                <a:bodyPr rtlCol="0" anchor="ctr"/>
                <a:lstStyle/>
                <a:p>
                  <a:endParaRPr lang="en-BR"/>
                </a:p>
              </p:txBody>
            </p:sp>
          </p:grpSp>
          <p:grpSp>
            <p:nvGrpSpPr>
              <p:cNvPr id="18" name="Graphic 5">
                <a:extLst>
                  <a:ext uri="{FF2B5EF4-FFF2-40B4-BE49-F238E27FC236}">
                    <a16:creationId xmlns:a16="http://schemas.microsoft.com/office/drawing/2014/main" id="{373C4310-C6FF-6307-8D17-3C898157F794}"/>
                  </a:ext>
                </a:extLst>
              </p:cNvPr>
              <p:cNvGrpSpPr/>
              <p:nvPr/>
            </p:nvGrpSpPr>
            <p:grpSpPr>
              <a:xfrm>
                <a:off x="6626030" y="2285859"/>
                <a:ext cx="806172" cy="469124"/>
                <a:chOff x="6626030" y="2285859"/>
                <a:chExt cx="806172" cy="469124"/>
              </a:xfrm>
              <a:solidFill>
                <a:srgbClr val="CAC7D8"/>
              </a:solidFill>
            </p:grpSpPr>
            <p:sp>
              <p:nvSpPr>
                <p:cNvPr id="49" name="Freeform 141">
                  <a:extLst>
                    <a:ext uri="{FF2B5EF4-FFF2-40B4-BE49-F238E27FC236}">
                      <a16:creationId xmlns:a16="http://schemas.microsoft.com/office/drawing/2014/main" id="{5FA5A401-3CD4-00E4-E1A3-6F9D2410E5EA}"/>
                    </a:ext>
                  </a:extLst>
                </p:cNvPr>
                <p:cNvSpPr/>
                <p:nvPr/>
              </p:nvSpPr>
              <p:spPr>
                <a:xfrm>
                  <a:off x="7395014" y="2285859"/>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50" name="Freeform 142">
                  <a:extLst>
                    <a:ext uri="{FF2B5EF4-FFF2-40B4-BE49-F238E27FC236}">
                      <a16:creationId xmlns:a16="http://schemas.microsoft.com/office/drawing/2014/main" id="{2AB2142F-0B45-A6F8-37C6-554A48FB7E61}"/>
                    </a:ext>
                  </a:extLst>
                </p:cNvPr>
                <p:cNvSpPr/>
                <p:nvPr/>
              </p:nvSpPr>
              <p:spPr>
                <a:xfrm>
                  <a:off x="6626030" y="2299794"/>
                  <a:ext cx="787578" cy="455189"/>
                </a:xfrm>
                <a:custGeom>
                  <a:avLst/>
                  <a:gdLst>
                    <a:gd name="connsiteX0" fmla="*/ 0 w 787578"/>
                    <a:gd name="connsiteY0" fmla="*/ 455190 h 455189"/>
                    <a:gd name="connsiteX1" fmla="*/ 787578 w 787578"/>
                    <a:gd name="connsiteY1" fmla="*/ 0 h 455189"/>
                  </a:gdLst>
                  <a:ahLst/>
                  <a:cxnLst>
                    <a:cxn ang="0">
                      <a:pos x="connsiteX0" y="connsiteY0"/>
                    </a:cxn>
                    <a:cxn ang="0">
                      <a:pos x="connsiteX1" y="connsiteY1"/>
                    </a:cxn>
                  </a:cxnLst>
                  <a:rect l="l" t="t" r="r" b="b"/>
                  <a:pathLst>
                    <a:path w="787578" h="455189">
                      <a:moveTo>
                        <a:pt x="0" y="455190"/>
                      </a:moveTo>
                      <a:lnTo>
                        <a:pt x="787578" y="0"/>
                      </a:lnTo>
                    </a:path>
                  </a:pathLst>
                </a:custGeom>
                <a:ln w="1659" cap="flat">
                  <a:solidFill>
                    <a:schemeClr val="bg2"/>
                  </a:solidFill>
                  <a:prstDash val="solid"/>
                  <a:miter/>
                </a:ln>
              </p:spPr>
              <p:txBody>
                <a:bodyPr rtlCol="0" anchor="ctr"/>
                <a:lstStyle/>
                <a:p>
                  <a:endParaRPr lang="en-BR"/>
                </a:p>
              </p:txBody>
            </p:sp>
          </p:grpSp>
          <p:grpSp>
            <p:nvGrpSpPr>
              <p:cNvPr id="19" name="Graphic 5">
                <a:extLst>
                  <a:ext uri="{FF2B5EF4-FFF2-40B4-BE49-F238E27FC236}">
                    <a16:creationId xmlns:a16="http://schemas.microsoft.com/office/drawing/2014/main" id="{25651EC0-1A5D-1D85-AB1F-9E9378C0EA9D}"/>
                  </a:ext>
                </a:extLst>
              </p:cNvPr>
              <p:cNvGrpSpPr/>
              <p:nvPr/>
            </p:nvGrpSpPr>
            <p:grpSpPr>
              <a:xfrm>
                <a:off x="6950092" y="851946"/>
                <a:ext cx="843359" cy="495002"/>
                <a:chOff x="6950092" y="851946"/>
                <a:chExt cx="843359" cy="495002"/>
              </a:xfrm>
              <a:solidFill>
                <a:srgbClr val="CAC7D8"/>
              </a:solidFill>
            </p:grpSpPr>
            <p:sp>
              <p:nvSpPr>
                <p:cNvPr id="47" name="Freeform 144">
                  <a:extLst>
                    <a:ext uri="{FF2B5EF4-FFF2-40B4-BE49-F238E27FC236}">
                      <a16:creationId xmlns:a16="http://schemas.microsoft.com/office/drawing/2014/main" id="{4E67AC3E-9C3C-1082-3885-7209D56DFD47}"/>
                    </a:ext>
                  </a:extLst>
                </p:cNvPr>
                <p:cNvSpPr/>
                <p:nvPr/>
              </p:nvSpPr>
              <p:spPr>
                <a:xfrm>
                  <a:off x="6950092" y="870525"/>
                  <a:ext cx="824765" cy="476423"/>
                </a:xfrm>
                <a:custGeom>
                  <a:avLst/>
                  <a:gdLst>
                    <a:gd name="connsiteX0" fmla="*/ 0 w 824765"/>
                    <a:gd name="connsiteY0" fmla="*/ 476423 h 476423"/>
                    <a:gd name="connsiteX1" fmla="*/ 824766 w 824765"/>
                    <a:gd name="connsiteY1" fmla="*/ 0 h 476423"/>
                  </a:gdLst>
                  <a:ahLst/>
                  <a:cxnLst>
                    <a:cxn ang="0">
                      <a:pos x="connsiteX0" y="connsiteY0"/>
                    </a:cxn>
                    <a:cxn ang="0">
                      <a:pos x="connsiteX1" y="connsiteY1"/>
                    </a:cxn>
                  </a:cxnLst>
                  <a:rect l="l" t="t" r="r" b="b"/>
                  <a:pathLst>
                    <a:path w="824765" h="476423">
                      <a:moveTo>
                        <a:pt x="0" y="476423"/>
                      </a:moveTo>
                      <a:lnTo>
                        <a:pt x="824766" y="0"/>
                      </a:lnTo>
                    </a:path>
                  </a:pathLst>
                </a:custGeom>
                <a:ln w="1659" cap="flat">
                  <a:solidFill>
                    <a:schemeClr val="bg2"/>
                  </a:solidFill>
                  <a:prstDash val="solid"/>
                  <a:miter/>
                </a:ln>
              </p:spPr>
              <p:txBody>
                <a:bodyPr rtlCol="0" anchor="ctr"/>
                <a:lstStyle/>
                <a:p>
                  <a:endParaRPr lang="en-BR"/>
                </a:p>
              </p:txBody>
            </p:sp>
            <p:sp>
              <p:nvSpPr>
                <p:cNvPr id="48" name="Freeform 145">
                  <a:extLst>
                    <a:ext uri="{FF2B5EF4-FFF2-40B4-BE49-F238E27FC236}">
                      <a16:creationId xmlns:a16="http://schemas.microsoft.com/office/drawing/2014/main" id="{B27698FD-1888-B8BF-6176-E5772CC3AB86}"/>
                    </a:ext>
                  </a:extLst>
                </p:cNvPr>
                <p:cNvSpPr/>
                <p:nvPr/>
              </p:nvSpPr>
              <p:spPr>
                <a:xfrm>
                  <a:off x="7756264" y="851946"/>
                  <a:ext cx="37187" cy="37158"/>
                </a:xfrm>
                <a:custGeom>
                  <a:avLst/>
                  <a:gdLst>
                    <a:gd name="connsiteX0" fmla="*/ 37188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8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8" y="18579"/>
                      </a:moveTo>
                      <a:cubicBezTo>
                        <a:pt x="37188" y="28840"/>
                        <a:pt x="28863" y="37158"/>
                        <a:pt x="18594" y="37158"/>
                      </a:cubicBezTo>
                      <a:cubicBezTo>
                        <a:pt x="8325" y="37158"/>
                        <a:pt x="0" y="28840"/>
                        <a:pt x="0" y="18579"/>
                      </a:cubicBezTo>
                      <a:cubicBezTo>
                        <a:pt x="0" y="8318"/>
                        <a:pt x="8325" y="0"/>
                        <a:pt x="18594" y="0"/>
                      </a:cubicBezTo>
                      <a:cubicBezTo>
                        <a:pt x="28863" y="0"/>
                        <a:pt x="37188" y="8318"/>
                        <a:pt x="37188" y="18579"/>
                      </a:cubicBezTo>
                      <a:close/>
                    </a:path>
                  </a:pathLst>
                </a:custGeom>
                <a:solidFill>
                  <a:schemeClr val="bg2"/>
                </a:solidFill>
                <a:ln w="6634" cap="flat">
                  <a:noFill/>
                  <a:prstDash val="solid"/>
                  <a:miter/>
                </a:ln>
              </p:spPr>
              <p:txBody>
                <a:bodyPr rtlCol="0" anchor="ctr"/>
                <a:lstStyle/>
                <a:p>
                  <a:endParaRPr lang="en-BR"/>
                </a:p>
              </p:txBody>
            </p:sp>
          </p:grpSp>
          <p:grpSp>
            <p:nvGrpSpPr>
              <p:cNvPr id="20" name="Graphic 5">
                <a:extLst>
                  <a:ext uri="{FF2B5EF4-FFF2-40B4-BE49-F238E27FC236}">
                    <a16:creationId xmlns:a16="http://schemas.microsoft.com/office/drawing/2014/main" id="{AB725179-3BC8-F891-ACA8-EFB2886DA72B}"/>
                  </a:ext>
                </a:extLst>
              </p:cNvPr>
              <p:cNvGrpSpPr/>
              <p:nvPr/>
            </p:nvGrpSpPr>
            <p:grpSpPr>
              <a:xfrm>
                <a:off x="5542279" y="1689999"/>
                <a:ext cx="806172" cy="469124"/>
                <a:chOff x="5542279" y="1689999"/>
                <a:chExt cx="806172" cy="469124"/>
              </a:xfrm>
              <a:solidFill>
                <a:srgbClr val="CAC7D8"/>
              </a:solidFill>
            </p:grpSpPr>
            <p:sp>
              <p:nvSpPr>
                <p:cNvPr id="45" name="Freeform 147">
                  <a:extLst>
                    <a:ext uri="{FF2B5EF4-FFF2-40B4-BE49-F238E27FC236}">
                      <a16:creationId xmlns:a16="http://schemas.microsoft.com/office/drawing/2014/main" id="{27058CCD-A4A2-E7EE-5BD4-2E64FD5A987B}"/>
                    </a:ext>
                  </a:extLst>
                </p:cNvPr>
                <p:cNvSpPr/>
                <p:nvPr/>
              </p:nvSpPr>
              <p:spPr>
                <a:xfrm>
                  <a:off x="6311264" y="1689999"/>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46" name="Freeform 148">
                  <a:extLst>
                    <a:ext uri="{FF2B5EF4-FFF2-40B4-BE49-F238E27FC236}">
                      <a16:creationId xmlns:a16="http://schemas.microsoft.com/office/drawing/2014/main" id="{AC7E10C9-DE70-288F-84E3-B6D5154536BB}"/>
                    </a:ext>
                  </a:extLst>
                </p:cNvPr>
                <p:cNvSpPr/>
                <p:nvPr/>
              </p:nvSpPr>
              <p:spPr>
                <a:xfrm>
                  <a:off x="5542279" y="1704597"/>
                  <a:ext cx="787578" cy="454526"/>
                </a:xfrm>
                <a:custGeom>
                  <a:avLst/>
                  <a:gdLst>
                    <a:gd name="connsiteX0" fmla="*/ 0 w 787578"/>
                    <a:gd name="connsiteY0" fmla="*/ 454526 h 454526"/>
                    <a:gd name="connsiteX1" fmla="*/ 787578 w 787578"/>
                    <a:gd name="connsiteY1" fmla="*/ 0 h 454526"/>
                  </a:gdLst>
                  <a:ahLst/>
                  <a:cxnLst>
                    <a:cxn ang="0">
                      <a:pos x="connsiteX0" y="connsiteY0"/>
                    </a:cxn>
                    <a:cxn ang="0">
                      <a:pos x="connsiteX1" y="connsiteY1"/>
                    </a:cxn>
                  </a:cxnLst>
                  <a:rect l="l" t="t" r="r" b="b"/>
                  <a:pathLst>
                    <a:path w="787578" h="454526">
                      <a:moveTo>
                        <a:pt x="0" y="454526"/>
                      </a:moveTo>
                      <a:lnTo>
                        <a:pt x="787578" y="0"/>
                      </a:lnTo>
                    </a:path>
                  </a:pathLst>
                </a:custGeom>
                <a:ln w="1659" cap="flat">
                  <a:solidFill>
                    <a:schemeClr val="bg2"/>
                  </a:solidFill>
                  <a:prstDash val="solid"/>
                  <a:miter/>
                </a:ln>
              </p:spPr>
              <p:txBody>
                <a:bodyPr rtlCol="0" anchor="ctr"/>
                <a:lstStyle/>
                <a:p>
                  <a:endParaRPr lang="en-BR"/>
                </a:p>
              </p:txBody>
            </p:sp>
          </p:grpSp>
          <p:grpSp>
            <p:nvGrpSpPr>
              <p:cNvPr id="21" name="Graphic 5">
                <a:extLst>
                  <a:ext uri="{FF2B5EF4-FFF2-40B4-BE49-F238E27FC236}">
                    <a16:creationId xmlns:a16="http://schemas.microsoft.com/office/drawing/2014/main" id="{3F464EC8-BF3F-BB6C-A90D-661D55D62424}"/>
                  </a:ext>
                </a:extLst>
              </p:cNvPr>
              <p:cNvGrpSpPr/>
              <p:nvPr/>
            </p:nvGrpSpPr>
            <p:grpSpPr>
              <a:xfrm>
                <a:off x="4251342" y="1877118"/>
                <a:ext cx="843359" cy="494338"/>
                <a:chOff x="4251342" y="1877118"/>
                <a:chExt cx="843359" cy="494338"/>
              </a:xfrm>
              <a:solidFill>
                <a:srgbClr val="CAC7D8"/>
              </a:solidFill>
            </p:grpSpPr>
            <p:sp>
              <p:nvSpPr>
                <p:cNvPr id="43" name="Freeform 150">
                  <a:extLst>
                    <a:ext uri="{FF2B5EF4-FFF2-40B4-BE49-F238E27FC236}">
                      <a16:creationId xmlns:a16="http://schemas.microsoft.com/office/drawing/2014/main" id="{5FEA28DF-E3AD-8278-8412-B5D53417E548}"/>
                    </a:ext>
                  </a:extLst>
                </p:cNvPr>
                <p:cNvSpPr/>
                <p:nvPr/>
              </p:nvSpPr>
              <p:spPr>
                <a:xfrm>
                  <a:off x="4269935" y="1895697"/>
                  <a:ext cx="824765" cy="475759"/>
                </a:xfrm>
                <a:custGeom>
                  <a:avLst/>
                  <a:gdLst>
                    <a:gd name="connsiteX0" fmla="*/ 824766 w 824765"/>
                    <a:gd name="connsiteY0" fmla="*/ 475760 h 475759"/>
                    <a:gd name="connsiteX1" fmla="*/ 0 w 824765"/>
                    <a:gd name="connsiteY1" fmla="*/ 0 h 475759"/>
                  </a:gdLst>
                  <a:ahLst/>
                  <a:cxnLst>
                    <a:cxn ang="0">
                      <a:pos x="connsiteX0" y="connsiteY0"/>
                    </a:cxn>
                    <a:cxn ang="0">
                      <a:pos x="connsiteX1" y="connsiteY1"/>
                    </a:cxn>
                  </a:cxnLst>
                  <a:rect l="l" t="t" r="r" b="b"/>
                  <a:pathLst>
                    <a:path w="824765" h="475759">
                      <a:moveTo>
                        <a:pt x="824766" y="475760"/>
                      </a:moveTo>
                      <a:lnTo>
                        <a:pt x="0" y="0"/>
                      </a:lnTo>
                    </a:path>
                  </a:pathLst>
                </a:custGeom>
                <a:ln w="1659" cap="flat">
                  <a:solidFill>
                    <a:schemeClr val="bg2"/>
                  </a:solidFill>
                  <a:prstDash val="solid"/>
                  <a:miter/>
                </a:ln>
              </p:spPr>
              <p:txBody>
                <a:bodyPr rtlCol="0" anchor="ctr"/>
                <a:lstStyle/>
                <a:p>
                  <a:endParaRPr lang="en-BR"/>
                </a:p>
              </p:txBody>
            </p:sp>
            <p:sp>
              <p:nvSpPr>
                <p:cNvPr id="44" name="Freeform 151">
                  <a:extLst>
                    <a:ext uri="{FF2B5EF4-FFF2-40B4-BE49-F238E27FC236}">
                      <a16:creationId xmlns:a16="http://schemas.microsoft.com/office/drawing/2014/main" id="{9DDD79D2-264A-38B2-1F56-1DD54D3EA0FD}"/>
                    </a:ext>
                  </a:extLst>
                </p:cNvPr>
                <p:cNvSpPr/>
                <p:nvPr/>
              </p:nvSpPr>
              <p:spPr>
                <a:xfrm>
                  <a:off x="4251342" y="1877118"/>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grpSp>
          <p:grpSp>
            <p:nvGrpSpPr>
              <p:cNvPr id="22" name="Graphic 5">
                <a:extLst>
                  <a:ext uri="{FF2B5EF4-FFF2-40B4-BE49-F238E27FC236}">
                    <a16:creationId xmlns:a16="http://schemas.microsoft.com/office/drawing/2014/main" id="{09C31274-CE68-7713-58E3-A6C1617B3530}"/>
                  </a:ext>
                </a:extLst>
              </p:cNvPr>
              <p:cNvGrpSpPr/>
              <p:nvPr/>
            </p:nvGrpSpPr>
            <p:grpSpPr>
              <a:xfrm>
                <a:off x="5328451" y="2484258"/>
                <a:ext cx="806836" cy="468460"/>
                <a:chOff x="5328451" y="2484258"/>
                <a:chExt cx="806836" cy="468460"/>
              </a:xfrm>
              <a:solidFill>
                <a:srgbClr val="CAC7D8"/>
              </a:solidFill>
            </p:grpSpPr>
            <p:sp>
              <p:nvSpPr>
                <p:cNvPr id="41" name="Freeform 153">
                  <a:extLst>
                    <a:ext uri="{FF2B5EF4-FFF2-40B4-BE49-F238E27FC236}">
                      <a16:creationId xmlns:a16="http://schemas.microsoft.com/office/drawing/2014/main" id="{62365B7A-0B19-99EA-7EDE-C1A83A81053E}"/>
                    </a:ext>
                  </a:extLst>
                </p:cNvPr>
                <p:cNvSpPr/>
                <p:nvPr/>
              </p:nvSpPr>
              <p:spPr>
                <a:xfrm>
                  <a:off x="5328451" y="2484258"/>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42" name="Freeform 154">
                  <a:extLst>
                    <a:ext uri="{FF2B5EF4-FFF2-40B4-BE49-F238E27FC236}">
                      <a16:creationId xmlns:a16="http://schemas.microsoft.com/office/drawing/2014/main" id="{EF9DD3B7-2759-5403-3AA9-B5941CF13328}"/>
                    </a:ext>
                  </a:extLst>
                </p:cNvPr>
                <p:cNvSpPr/>
                <p:nvPr/>
              </p:nvSpPr>
              <p:spPr>
                <a:xfrm>
                  <a:off x="5347045" y="2498193"/>
                  <a:ext cx="788242" cy="454526"/>
                </a:xfrm>
                <a:custGeom>
                  <a:avLst/>
                  <a:gdLst>
                    <a:gd name="connsiteX0" fmla="*/ 788242 w 788242"/>
                    <a:gd name="connsiteY0" fmla="*/ 454526 h 454526"/>
                    <a:gd name="connsiteX1" fmla="*/ 0 w 788242"/>
                    <a:gd name="connsiteY1" fmla="*/ 0 h 454526"/>
                  </a:gdLst>
                  <a:ahLst/>
                  <a:cxnLst>
                    <a:cxn ang="0">
                      <a:pos x="connsiteX0" y="connsiteY0"/>
                    </a:cxn>
                    <a:cxn ang="0">
                      <a:pos x="connsiteX1" y="connsiteY1"/>
                    </a:cxn>
                  </a:cxnLst>
                  <a:rect l="l" t="t" r="r" b="b"/>
                  <a:pathLst>
                    <a:path w="788242" h="454526">
                      <a:moveTo>
                        <a:pt x="788242" y="454526"/>
                      </a:moveTo>
                      <a:lnTo>
                        <a:pt x="0" y="0"/>
                      </a:lnTo>
                    </a:path>
                  </a:pathLst>
                </a:custGeom>
                <a:ln w="1659" cap="flat">
                  <a:solidFill>
                    <a:schemeClr val="bg2"/>
                  </a:solidFill>
                  <a:prstDash val="solid"/>
                  <a:miter/>
                </a:ln>
              </p:spPr>
              <p:txBody>
                <a:bodyPr rtlCol="0" anchor="ctr"/>
                <a:lstStyle/>
                <a:p>
                  <a:endParaRPr lang="en-BR"/>
                </a:p>
              </p:txBody>
            </p:sp>
          </p:grpSp>
          <p:grpSp>
            <p:nvGrpSpPr>
              <p:cNvPr id="23" name="Graphic 5">
                <a:extLst>
                  <a:ext uri="{FF2B5EF4-FFF2-40B4-BE49-F238E27FC236}">
                    <a16:creationId xmlns:a16="http://schemas.microsoft.com/office/drawing/2014/main" id="{48E419C6-53C4-B25A-6620-B78125514AFA}"/>
                  </a:ext>
                </a:extLst>
              </p:cNvPr>
              <p:cNvGrpSpPr/>
              <p:nvPr/>
            </p:nvGrpSpPr>
            <p:grpSpPr>
              <a:xfrm>
                <a:off x="5683061" y="1091484"/>
                <a:ext cx="844023" cy="494338"/>
                <a:chOff x="5683061" y="1091484"/>
                <a:chExt cx="844023" cy="494338"/>
              </a:xfrm>
              <a:solidFill>
                <a:srgbClr val="CAC7D8"/>
              </a:solidFill>
            </p:grpSpPr>
            <p:sp>
              <p:nvSpPr>
                <p:cNvPr id="39" name="Freeform 156">
                  <a:extLst>
                    <a:ext uri="{FF2B5EF4-FFF2-40B4-BE49-F238E27FC236}">
                      <a16:creationId xmlns:a16="http://schemas.microsoft.com/office/drawing/2014/main" id="{64D7DB66-E361-489C-76F7-942146D61F08}"/>
                    </a:ext>
                  </a:extLst>
                </p:cNvPr>
                <p:cNvSpPr/>
                <p:nvPr/>
              </p:nvSpPr>
              <p:spPr>
                <a:xfrm>
                  <a:off x="5701655" y="1110063"/>
                  <a:ext cx="825429" cy="475759"/>
                </a:xfrm>
                <a:custGeom>
                  <a:avLst/>
                  <a:gdLst>
                    <a:gd name="connsiteX0" fmla="*/ 825430 w 825429"/>
                    <a:gd name="connsiteY0" fmla="*/ 475759 h 475759"/>
                    <a:gd name="connsiteX1" fmla="*/ 0 w 825429"/>
                    <a:gd name="connsiteY1" fmla="*/ 0 h 475759"/>
                  </a:gdLst>
                  <a:ahLst/>
                  <a:cxnLst>
                    <a:cxn ang="0">
                      <a:pos x="connsiteX0" y="connsiteY0"/>
                    </a:cxn>
                    <a:cxn ang="0">
                      <a:pos x="connsiteX1" y="connsiteY1"/>
                    </a:cxn>
                  </a:cxnLst>
                  <a:rect l="l" t="t" r="r" b="b"/>
                  <a:pathLst>
                    <a:path w="825429" h="475759">
                      <a:moveTo>
                        <a:pt x="825430" y="475759"/>
                      </a:moveTo>
                      <a:lnTo>
                        <a:pt x="0" y="0"/>
                      </a:lnTo>
                    </a:path>
                  </a:pathLst>
                </a:custGeom>
                <a:ln w="1659" cap="flat">
                  <a:solidFill>
                    <a:schemeClr val="bg2"/>
                  </a:solidFill>
                  <a:prstDash val="solid"/>
                  <a:miter/>
                </a:ln>
              </p:spPr>
              <p:txBody>
                <a:bodyPr rtlCol="0" anchor="ctr"/>
                <a:lstStyle/>
                <a:p>
                  <a:endParaRPr lang="en-BR"/>
                </a:p>
              </p:txBody>
            </p:sp>
            <p:sp>
              <p:nvSpPr>
                <p:cNvPr id="40" name="Freeform 157">
                  <a:extLst>
                    <a:ext uri="{FF2B5EF4-FFF2-40B4-BE49-F238E27FC236}">
                      <a16:creationId xmlns:a16="http://schemas.microsoft.com/office/drawing/2014/main" id="{20368323-C3A7-DB53-F7BD-9EEB628C65C0}"/>
                    </a:ext>
                  </a:extLst>
                </p:cNvPr>
                <p:cNvSpPr/>
                <p:nvPr/>
              </p:nvSpPr>
              <p:spPr>
                <a:xfrm>
                  <a:off x="5683061" y="1091484"/>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grpSp>
          <p:grpSp>
            <p:nvGrpSpPr>
              <p:cNvPr id="24" name="Graphic 5">
                <a:extLst>
                  <a:ext uri="{FF2B5EF4-FFF2-40B4-BE49-F238E27FC236}">
                    <a16:creationId xmlns:a16="http://schemas.microsoft.com/office/drawing/2014/main" id="{7AB8AF76-E5F5-2184-9F03-06B2D4B8DF3B}"/>
                  </a:ext>
                </a:extLst>
              </p:cNvPr>
              <p:cNvGrpSpPr/>
              <p:nvPr/>
            </p:nvGrpSpPr>
            <p:grpSpPr>
              <a:xfrm>
                <a:off x="6762163" y="1695307"/>
                <a:ext cx="445586" cy="255463"/>
                <a:chOff x="6762163" y="1695307"/>
                <a:chExt cx="445586" cy="255463"/>
              </a:xfrm>
              <a:solidFill>
                <a:srgbClr val="CAC7D8"/>
              </a:solidFill>
            </p:grpSpPr>
            <p:sp>
              <p:nvSpPr>
                <p:cNvPr id="37" name="Freeform 159">
                  <a:extLst>
                    <a:ext uri="{FF2B5EF4-FFF2-40B4-BE49-F238E27FC236}">
                      <a16:creationId xmlns:a16="http://schemas.microsoft.com/office/drawing/2014/main" id="{75A831E8-471B-FADF-7C52-0DED96F3CB45}"/>
                    </a:ext>
                  </a:extLst>
                </p:cNvPr>
                <p:cNvSpPr/>
                <p:nvPr/>
              </p:nvSpPr>
              <p:spPr>
                <a:xfrm>
                  <a:off x="6762163" y="1695307"/>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38" name="Freeform 160">
                  <a:extLst>
                    <a:ext uri="{FF2B5EF4-FFF2-40B4-BE49-F238E27FC236}">
                      <a16:creationId xmlns:a16="http://schemas.microsoft.com/office/drawing/2014/main" id="{4CCDF15F-7C0A-18DC-CFAC-1D72FDBA4E20}"/>
                    </a:ext>
                  </a:extLst>
                </p:cNvPr>
                <p:cNvSpPr/>
                <p:nvPr/>
              </p:nvSpPr>
              <p:spPr>
                <a:xfrm>
                  <a:off x="6780756" y="1709242"/>
                  <a:ext cx="426992" cy="241529"/>
                </a:xfrm>
                <a:custGeom>
                  <a:avLst/>
                  <a:gdLst>
                    <a:gd name="connsiteX0" fmla="*/ 426992 w 426992"/>
                    <a:gd name="connsiteY0" fmla="*/ 241529 h 241529"/>
                    <a:gd name="connsiteX1" fmla="*/ 0 w 426992"/>
                    <a:gd name="connsiteY1" fmla="*/ 0 h 241529"/>
                  </a:gdLst>
                  <a:ahLst/>
                  <a:cxnLst>
                    <a:cxn ang="0">
                      <a:pos x="connsiteX0" y="connsiteY0"/>
                    </a:cxn>
                    <a:cxn ang="0">
                      <a:pos x="connsiteX1" y="connsiteY1"/>
                    </a:cxn>
                  </a:cxnLst>
                  <a:rect l="l" t="t" r="r" b="b"/>
                  <a:pathLst>
                    <a:path w="426992" h="241529">
                      <a:moveTo>
                        <a:pt x="426992" y="241529"/>
                      </a:moveTo>
                      <a:lnTo>
                        <a:pt x="0" y="0"/>
                      </a:lnTo>
                    </a:path>
                  </a:pathLst>
                </a:custGeom>
                <a:ln w="1659" cap="flat">
                  <a:solidFill>
                    <a:schemeClr val="bg2"/>
                  </a:solidFill>
                  <a:prstDash val="solid"/>
                  <a:miter/>
                </a:ln>
              </p:spPr>
              <p:txBody>
                <a:bodyPr rtlCol="0" anchor="ctr"/>
                <a:lstStyle/>
                <a:p>
                  <a:endParaRPr lang="en-BR"/>
                </a:p>
              </p:txBody>
            </p:sp>
          </p:grpSp>
          <p:grpSp>
            <p:nvGrpSpPr>
              <p:cNvPr id="25" name="Graphic 5">
                <a:extLst>
                  <a:ext uri="{FF2B5EF4-FFF2-40B4-BE49-F238E27FC236}">
                    <a16:creationId xmlns:a16="http://schemas.microsoft.com/office/drawing/2014/main" id="{F864515E-B57E-4D58-CDA7-B58AF33557CE}"/>
                  </a:ext>
                </a:extLst>
              </p:cNvPr>
              <p:cNvGrpSpPr/>
              <p:nvPr/>
            </p:nvGrpSpPr>
            <p:grpSpPr>
              <a:xfrm>
                <a:off x="7132709" y="279309"/>
                <a:ext cx="844023" cy="495002"/>
                <a:chOff x="7132709" y="279309"/>
                <a:chExt cx="844023" cy="495002"/>
              </a:xfrm>
              <a:solidFill>
                <a:srgbClr val="CAC7D8"/>
              </a:solidFill>
            </p:grpSpPr>
            <p:sp>
              <p:nvSpPr>
                <p:cNvPr id="35" name="Freeform 162">
                  <a:extLst>
                    <a:ext uri="{FF2B5EF4-FFF2-40B4-BE49-F238E27FC236}">
                      <a16:creationId xmlns:a16="http://schemas.microsoft.com/office/drawing/2014/main" id="{06AE364E-3DE8-AD76-7297-B2A05775950B}"/>
                    </a:ext>
                  </a:extLst>
                </p:cNvPr>
                <p:cNvSpPr/>
                <p:nvPr/>
              </p:nvSpPr>
              <p:spPr>
                <a:xfrm>
                  <a:off x="7151303" y="297888"/>
                  <a:ext cx="825429" cy="476423"/>
                </a:xfrm>
                <a:custGeom>
                  <a:avLst/>
                  <a:gdLst>
                    <a:gd name="connsiteX0" fmla="*/ 825430 w 825429"/>
                    <a:gd name="connsiteY0" fmla="*/ 476423 h 476423"/>
                    <a:gd name="connsiteX1" fmla="*/ 0 w 825429"/>
                    <a:gd name="connsiteY1" fmla="*/ 0 h 476423"/>
                  </a:gdLst>
                  <a:ahLst/>
                  <a:cxnLst>
                    <a:cxn ang="0">
                      <a:pos x="connsiteX0" y="connsiteY0"/>
                    </a:cxn>
                    <a:cxn ang="0">
                      <a:pos x="connsiteX1" y="connsiteY1"/>
                    </a:cxn>
                  </a:cxnLst>
                  <a:rect l="l" t="t" r="r" b="b"/>
                  <a:pathLst>
                    <a:path w="825429" h="476423">
                      <a:moveTo>
                        <a:pt x="825430" y="476423"/>
                      </a:moveTo>
                      <a:lnTo>
                        <a:pt x="0" y="0"/>
                      </a:lnTo>
                    </a:path>
                  </a:pathLst>
                </a:custGeom>
                <a:ln w="1659" cap="flat">
                  <a:solidFill>
                    <a:schemeClr val="bg2"/>
                  </a:solidFill>
                  <a:prstDash val="solid"/>
                  <a:miter/>
                </a:ln>
              </p:spPr>
              <p:txBody>
                <a:bodyPr rtlCol="0" anchor="ctr"/>
                <a:lstStyle/>
                <a:p>
                  <a:endParaRPr lang="en-BR"/>
                </a:p>
              </p:txBody>
            </p:sp>
            <p:sp>
              <p:nvSpPr>
                <p:cNvPr id="36" name="Freeform 163">
                  <a:extLst>
                    <a:ext uri="{FF2B5EF4-FFF2-40B4-BE49-F238E27FC236}">
                      <a16:creationId xmlns:a16="http://schemas.microsoft.com/office/drawing/2014/main" id="{32CCE6BE-6CBE-8311-B75C-92F111F3D198}"/>
                    </a:ext>
                  </a:extLst>
                </p:cNvPr>
                <p:cNvSpPr/>
                <p:nvPr/>
              </p:nvSpPr>
              <p:spPr>
                <a:xfrm>
                  <a:off x="7132709" y="279309"/>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grpSp>
          <p:grpSp>
            <p:nvGrpSpPr>
              <p:cNvPr id="26" name="Graphic 5">
                <a:extLst>
                  <a:ext uri="{FF2B5EF4-FFF2-40B4-BE49-F238E27FC236}">
                    <a16:creationId xmlns:a16="http://schemas.microsoft.com/office/drawing/2014/main" id="{5E453734-7A59-A42F-AC44-626D3455C9D8}"/>
                  </a:ext>
                </a:extLst>
              </p:cNvPr>
              <p:cNvGrpSpPr/>
              <p:nvPr/>
            </p:nvGrpSpPr>
            <p:grpSpPr>
              <a:xfrm>
                <a:off x="8215132" y="877824"/>
                <a:ext cx="806836" cy="469124"/>
                <a:chOff x="8215132" y="877824"/>
                <a:chExt cx="806836" cy="469124"/>
              </a:xfrm>
              <a:solidFill>
                <a:srgbClr val="CAC7D8"/>
              </a:solidFill>
            </p:grpSpPr>
            <p:sp>
              <p:nvSpPr>
                <p:cNvPr id="33" name="Freeform 165">
                  <a:extLst>
                    <a:ext uri="{FF2B5EF4-FFF2-40B4-BE49-F238E27FC236}">
                      <a16:creationId xmlns:a16="http://schemas.microsoft.com/office/drawing/2014/main" id="{B4F39650-E64D-2919-52E3-E0A7D79AEDA5}"/>
                    </a:ext>
                  </a:extLst>
                </p:cNvPr>
                <p:cNvSpPr/>
                <p:nvPr/>
              </p:nvSpPr>
              <p:spPr>
                <a:xfrm>
                  <a:off x="8215132" y="877824"/>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34" name="Freeform 166">
                  <a:extLst>
                    <a:ext uri="{FF2B5EF4-FFF2-40B4-BE49-F238E27FC236}">
                      <a16:creationId xmlns:a16="http://schemas.microsoft.com/office/drawing/2014/main" id="{DE01DBB0-D16C-28D5-2653-F3A198B1F1A2}"/>
                    </a:ext>
                  </a:extLst>
                </p:cNvPr>
                <p:cNvSpPr/>
                <p:nvPr/>
              </p:nvSpPr>
              <p:spPr>
                <a:xfrm>
                  <a:off x="8233725" y="891758"/>
                  <a:ext cx="788242" cy="455189"/>
                </a:xfrm>
                <a:custGeom>
                  <a:avLst/>
                  <a:gdLst>
                    <a:gd name="connsiteX0" fmla="*/ 788242 w 788242"/>
                    <a:gd name="connsiteY0" fmla="*/ 455190 h 455189"/>
                    <a:gd name="connsiteX1" fmla="*/ 0 w 788242"/>
                    <a:gd name="connsiteY1" fmla="*/ 0 h 455189"/>
                  </a:gdLst>
                  <a:ahLst/>
                  <a:cxnLst>
                    <a:cxn ang="0">
                      <a:pos x="connsiteX0" y="connsiteY0"/>
                    </a:cxn>
                    <a:cxn ang="0">
                      <a:pos x="connsiteX1" y="connsiteY1"/>
                    </a:cxn>
                  </a:cxnLst>
                  <a:rect l="l" t="t" r="r" b="b"/>
                  <a:pathLst>
                    <a:path w="788242" h="455189">
                      <a:moveTo>
                        <a:pt x="788242" y="455190"/>
                      </a:moveTo>
                      <a:lnTo>
                        <a:pt x="0" y="0"/>
                      </a:lnTo>
                    </a:path>
                  </a:pathLst>
                </a:custGeom>
                <a:ln w="1659" cap="flat">
                  <a:solidFill>
                    <a:schemeClr val="bg2"/>
                  </a:solidFill>
                  <a:prstDash val="solid"/>
                  <a:miter/>
                </a:ln>
              </p:spPr>
              <p:txBody>
                <a:bodyPr rtlCol="0" anchor="ctr"/>
                <a:lstStyle/>
                <a:p>
                  <a:endParaRPr lang="en-BR"/>
                </a:p>
              </p:txBody>
            </p:sp>
          </p:grpSp>
          <p:grpSp>
            <p:nvGrpSpPr>
              <p:cNvPr id="27" name="Graphic 5">
                <a:extLst>
                  <a:ext uri="{FF2B5EF4-FFF2-40B4-BE49-F238E27FC236}">
                    <a16:creationId xmlns:a16="http://schemas.microsoft.com/office/drawing/2014/main" id="{1F7AD55A-9A33-F22C-FF8B-0D7091562585}"/>
                  </a:ext>
                </a:extLst>
              </p:cNvPr>
              <p:cNvGrpSpPr/>
              <p:nvPr/>
            </p:nvGrpSpPr>
            <p:grpSpPr>
              <a:xfrm>
                <a:off x="5872983" y="256085"/>
                <a:ext cx="844023" cy="495002"/>
                <a:chOff x="5872983" y="256085"/>
                <a:chExt cx="844023" cy="495002"/>
              </a:xfrm>
              <a:solidFill>
                <a:srgbClr val="CAC7D8"/>
              </a:solidFill>
            </p:grpSpPr>
            <p:sp>
              <p:nvSpPr>
                <p:cNvPr id="31" name="Freeform 168">
                  <a:extLst>
                    <a:ext uri="{FF2B5EF4-FFF2-40B4-BE49-F238E27FC236}">
                      <a16:creationId xmlns:a16="http://schemas.microsoft.com/office/drawing/2014/main" id="{E7906FEB-41EB-04EE-28D4-5FC493D2D402}"/>
                    </a:ext>
                  </a:extLst>
                </p:cNvPr>
                <p:cNvSpPr/>
                <p:nvPr/>
              </p:nvSpPr>
              <p:spPr>
                <a:xfrm>
                  <a:off x="5872983" y="274664"/>
                  <a:ext cx="825429" cy="476423"/>
                </a:xfrm>
                <a:custGeom>
                  <a:avLst/>
                  <a:gdLst>
                    <a:gd name="connsiteX0" fmla="*/ 0 w 825429"/>
                    <a:gd name="connsiteY0" fmla="*/ 476423 h 476423"/>
                    <a:gd name="connsiteX1" fmla="*/ 825430 w 825429"/>
                    <a:gd name="connsiteY1" fmla="*/ 0 h 476423"/>
                  </a:gdLst>
                  <a:ahLst/>
                  <a:cxnLst>
                    <a:cxn ang="0">
                      <a:pos x="connsiteX0" y="connsiteY0"/>
                    </a:cxn>
                    <a:cxn ang="0">
                      <a:pos x="connsiteX1" y="connsiteY1"/>
                    </a:cxn>
                  </a:cxnLst>
                  <a:rect l="l" t="t" r="r" b="b"/>
                  <a:pathLst>
                    <a:path w="825429" h="476423">
                      <a:moveTo>
                        <a:pt x="0" y="476423"/>
                      </a:moveTo>
                      <a:lnTo>
                        <a:pt x="825430" y="0"/>
                      </a:lnTo>
                    </a:path>
                  </a:pathLst>
                </a:custGeom>
                <a:ln w="1659" cap="flat">
                  <a:solidFill>
                    <a:schemeClr val="bg2"/>
                  </a:solidFill>
                  <a:prstDash val="solid"/>
                  <a:miter/>
                </a:ln>
              </p:spPr>
              <p:txBody>
                <a:bodyPr rtlCol="0" anchor="ctr"/>
                <a:lstStyle/>
                <a:p>
                  <a:endParaRPr lang="en-BR"/>
                </a:p>
              </p:txBody>
            </p:sp>
            <p:sp>
              <p:nvSpPr>
                <p:cNvPr id="32" name="Freeform 169">
                  <a:extLst>
                    <a:ext uri="{FF2B5EF4-FFF2-40B4-BE49-F238E27FC236}">
                      <a16:creationId xmlns:a16="http://schemas.microsoft.com/office/drawing/2014/main" id="{B58EB024-2006-1D32-D688-839B0C3DD6A6}"/>
                    </a:ext>
                  </a:extLst>
                </p:cNvPr>
                <p:cNvSpPr/>
                <p:nvPr/>
              </p:nvSpPr>
              <p:spPr>
                <a:xfrm>
                  <a:off x="6679819" y="256085"/>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rgbClr val="CAC7D8"/>
                </a:solidFill>
                <a:ln w="6634" cap="flat">
                  <a:noFill/>
                  <a:prstDash val="solid"/>
                  <a:miter/>
                </a:ln>
              </p:spPr>
              <p:txBody>
                <a:bodyPr rtlCol="0" anchor="ctr"/>
                <a:lstStyle/>
                <a:p>
                  <a:endParaRPr lang="en-BR"/>
                </a:p>
              </p:txBody>
            </p:sp>
          </p:grpSp>
          <p:grpSp>
            <p:nvGrpSpPr>
              <p:cNvPr id="28" name="Graphic 5">
                <a:extLst>
                  <a:ext uri="{FF2B5EF4-FFF2-40B4-BE49-F238E27FC236}">
                    <a16:creationId xmlns:a16="http://schemas.microsoft.com/office/drawing/2014/main" id="{61BE588B-57CF-0627-FE7A-9ECEA1156174}"/>
                  </a:ext>
                </a:extLst>
              </p:cNvPr>
              <p:cNvGrpSpPr/>
              <p:nvPr/>
            </p:nvGrpSpPr>
            <p:grpSpPr>
              <a:xfrm>
                <a:off x="4459857" y="1088830"/>
                <a:ext cx="806172" cy="468460"/>
                <a:chOff x="4459857" y="1088830"/>
                <a:chExt cx="806172" cy="468460"/>
              </a:xfrm>
              <a:solidFill>
                <a:srgbClr val="CAC7D8"/>
              </a:solidFill>
            </p:grpSpPr>
            <p:sp>
              <p:nvSpPr>
                <p:cNvPr id="29" name="Freeform 171">
                  <a:extLst>
                    <a:ext uri="{FF2B5EF4-FFF2-40B4-BE49-F238E27FC236}">
                      <a16:creationId xmlns:a16="http://schemas.microsoft.com/office/drawing/2014/main" id="{130FD49F-7299-944F-006D-06993BE5A23B}"/>
                    </a:ext>
                  </a:extLst>
                </p:cNvPr>
                <p:cNvSpPr/>
                <p:nvPr/>
              </p:nvSpPr>
              <p:spPr>
                <a:xfrm>
                  <a:off x="5228842" y="1088830"/>
                  <a:ext cx="37187" cy="37158"/>
                </a:xfrm>
                <a:custGeom>
                  <a:avLst/>
                  <a:gdLst>
                    <a:gd name="connsiteX0" fmla="*/ 37187 w 37187"/>
                    <a:gd name="connsiteY0" fmla="*/ 18579 h 37158"/>
                    <a:gd name="connsiteX1" fmla="*/ 18594 w 37187"/>
                    <a:gd name="connsiteY1" fmla="*/ 37158 h 37158"/>
                    <a:gd name="connsiteX2" fmla="*/ 0 w 37187"/>
                    <a:gd name="connsiteY2" fmla="*/ 18579 h 37158"/>
                    <a:gd name="connsiteX3" fmla="*/ 18594 w 37187"/>
                    <a:gd name="connsiteY3" fmla="*/ 0 h 37158"/>
                    <a:gd name="connsiteX4" fmla="*/ 37187 w 37187"/>
                    <a:gd name="connsiteY4" fmla="*/ 18579 h 3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7" h="37158">
                      <a:moveTo>
                        <a:pt x="37187" y="18579"/>
                      </a:moveTo>
                      <a:cubicBezTo>
                        <a:pt x="37187" y="28840"/>
                        <a:pt x="28863" y="37158"/>
                        <a:pt x="18594" y="37158"/>
                      </a:cubicBezTo>
                      <a:cubicBezTo>
                        <a:pt x="8325" y="37158"/>
                        <a:pt x="0" y="28840"/>
                        <a:pt x="0" y="18579"/>
                      </a:cubicBezTo>
                      <a:cubicBezTo>
                        <a:pt x="0" y="8318"/>
                        <a:pt x="8325" y="0"/>
                        <a:pt x="18594" y="0"/>
                      </a:cubicBezTo>
                      <a:cubicBezTo>
                        <a:pt x="28863" y="0"/>
                        <a:pt x="37187" y="8318"/>
                        <a:pt x="37187" y="18579"/>
                      </a:cubicBezTo>
                      <a:close/>
                    </a:path>
                  </a:pathLst>
                </a:custGeom>
                <a:solidFill>
                  <a:schemeClr val="bg2"/>
                </a:solidFill>
                <a:ln w="6634" cap="flat">
                  <a:noFill/>
                  <a:prstDash val="solid"/>
                  <a:miter/>
                </a:ln>
              </p:spPr>
              <p:txBody>
                <a:bodyPr rtlCol="0" anchor="ctr"/>
                <a:lstStyle/>
                <a:p>
                  <a:endParaRPr lang="en-BR"/>
                </a:p>
              </p:txBody>
            </p:sp>
            <p:sp>
              <p:nvSpPr>
                <p:cNvPr id="30" name="Freeform 172">
                  <a:extLst>
                    <a:ext uri="{FF2B5EF4-FFF2-40B4-BE49-F238E27FC236}">
                      <a16:creationId xmlns:a16="http://schemas.microsoft.com/office/drawing/2014/main" id="{92E5D796-66C9-6540-5857-A1D0D3B1C0A6}"/>
                    </a:ext>
                  </a:extLst>
                </p:cNvPr>
                <p:cNvSpPr/>
                <p:nvPr/>
              </p:nvSpPr>
              <p:spPr>
                <a:xfrm>
                  <a:off x="4459857" y="1102764"/>
                  <a:ext cx="787578" cy="454526"/>
                </a:xfrm>
                <a:custGeom>
                  <a:avLst/>
                  <a:gdLst>
                    <a:gd name="connsiteX0" fmla="*/ 0 w 787578"/>
                    <a:gd name="connsiteY0" fmla="*/ 454526 h 454526"/>
                    <a:gd name="connsiteX1" fmla="*/ 787578 w 787578"/>
                    <a:gd name="connsiteY1" fmla="*/ 0 h 454526"/>
                  </a:gdLst>
                  <a:ahLst/>
                  <a:cxnLst>
                    <a:cxn ang="0">
                      <a:pos x="connsiteX0" y="connsiteY0"/>
                    </a:cxn>
                    <a:cxn ang="0">
                      <a:pos x="connsiteX1" y="connsiteY1"/>
                    </a:cxn>
                  </a:cxnLst>
                  <a:rect l="l" t="t" r="r" b="b"/>
                  <a:pathLst>
                    <a:path w="787578" h="454526">
                      <a:moveTo>
                        <a:pt x="0" y="454526"/>
                      </a:moveTo>
                      <a:lnTo>
                        <a:pt x="787578" y="0"/>
                      </a:lnTo>
                    </a:path>
                  </a:pathLst>
                </a:custGeom>
                <a:ln w="1659" cap="flat">
                  <a:solidFill>
                    <a:schemeClr val="bg2"/>
                  </a:solidFill>
                  <a:prstDash val="solid"/>
                  <a:miter/>
                </a:ln>
              </p:spPr>
              <p:txBody>
                <a:bodyPr rtlCol="0" anchor="ctr"/>
                <a:lstStyle/>
                <a:p>
                  <a:endParaRPr lang="en-BR"/>
                </a:p>
              </p:txBody>
            </p:sp>
          </p:grpSp>
        </p:grpSp>
      </p:grpSp>
      <p:sp>
        <p:nvSpPr>
          <p:cNvPr id="2" name="Title 1">
            <a:extLst>
              <a:ext uri="{FF2B5EF4-FFF2-40B4-BE49-F238E27FC236}">
                <a16:creationId xmlns:a16="http://schemas.microsoft.com/office/drawing/2014/main" id="{6C087389-96CB-4843-8B74-C86339E36955}"/>
              </a:ext>
            </a:extLst>
          </p:cNvPr>
          <p:cNvSpPr>
            <a:spLocks noGrp="1"/>
          </p:cNvSpPr>
          <p:nvPr>
            <p:ph type="ctrTitle"/>
          </p:nvPr>
        </p:nvSpPr>
        <p:spPr>
          <a:xfrm>
            <a:off x="259694" y="762166"/>
            <a:ext cx="5836308" cy="3209461"/>
          </a:xfrm>
        </p:spPr>
        <p:txBody>
          <a:bodyPr/>
          <a:lstStyle/>
          <a:p>
            <a:r>
              <a:rPr lang="en-US" sz="6600" dirty="0">
                <a:solidFill>
                  <a:schemeClr val="bg1"/>
                </a:solidFill>
              </a:rPr>
              <a:t>Secure Banking Transactions</a:t>
            </a:r>
            <a:endParaRPr lang="en-BR" sz="6600" dirty="0">
              <a:solidFill>
                <a:schemeClr val="bg1"/>
              </a:solidFill>
            </a:endParaRPr>
          </a:p>
        </p:txBody>
      </p:sp>
      <p:sp>
        <p:nvSpPr>
          <p:cNvPr id="5" name="Subtitle 4">
            <a:extLst>
              <a:ext uri="{FF2B5EF4-FFF2-40B4-BE49-F238E27FC236}">
                <a16:creationId xmlns:a16="http://schemas.microsoft.com/office/drawing/2014/main" id="{7541F639-F8F2-9749-BF6D-570274655776}"/>
              </a:ext>
            </a:extLst>
          </p:cNvPr>
          <p:cNvSpPr>
            <a:spLocks noGrp="1"/>
          </p:cNvSpPr>
          <p:nvPr>
            <p:ph type="subTitle" idx="1"/>
          </p:nvPr>
        </p:nvSpPr>
        <p:spPr>
          <a:xfrm>
            <a:off x="548179" y="4085073"/>
            <a:ext cx="5294313" cy="255681"/>
          </a:xfrm>
        </p:spPr>
        <p:txBody>
          <a:bodyPr/>
          <a:lstStyle/>
          <a:p>
            <a:r>
              <a:rPr lang="en-US" sz="1400" dirty="0">
                <a:solidFill>
                  <a:schemeClr val="bg1"/>
                </a:solidFill>
              </a:rPr>
              <a:t>Based On Blockchain Technology</a:t>
            </a:r>
            <a:endParaRPr lang="en-BR" sz="1400" b="0" dirty="0">
              <a:solidFill>
                <a:schemeClr val="bg1"/>
              </a:solidFill>
            </a:endParaRPr>
          </a:p>
        </p:txBody>
      </p:sp>
    </p:spTree>
    <p:extLst>
      <p:ext uri="{BB962C8B-B14F-4D97-AF65-F5344CB8AC3E}">
        <p14:creationId xmlns:p14="http://schemas.microsoft.com/office/powerpoint/2010/main" val="464422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FFA54F-A0E2-62C0-0A1F-2860F794250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3F248DB-DCCF-BC5E-CBCD-C608C58AE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23937"/>
            <a:ext cx="5502910" cy="3095625"/>
          </a:xfrm>
          <a:prstGeom prst="rect">
            <a:avLst/>
          </a:prstGeom>
        </p:spPr>
      </p:pic>
      <p:sp>
        <p:nvSpPr>
          <p:cNvPr id="7" name="TextBox 6">
            <a:extLst>
              <a:ext uri="{FF2B5EF4-FFF2-40B4-BE49-F238E27FC236}">
                <a16:creationId xmlns:a16="http://schemas.microsoft.com/office/drawing/2014/main" id="{70D29D0D-8D64-A191-C97F-266D255C44B9}"/>
              </a:ext>
            </a:extLst>
          </p:cNvPr>
          <p:cNvSpPr txBox="1"/>
          <p:nvPr/>
        </p:nvSpPr>
        <p:spPr>
          <a:xfrm>
            <a:off x="381000" y="361950"/>
            <a:ext cx="4572000"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Outputs</a:t>
            </a:r>
            <a:r>
              <a:rPr lang="en-IN" dirty="0">
                <a:effectLst/>
              </a:rPr>
              <a:t> </a:t>
            </a:r>
            <a:endParaRPr lang="en-US" dirty="0"/>
          </a:p>
        </p:txBody>
      </p:sp>
    </p:spTree>
    <p:extLst>
      <p:ext uri="{BB962C8B-B14F-4D97-AF65-F5344CB8AC3E}">
        <p14:creationId xmlns:p14="http://schemas.microsoft.com/office/powerpoint/2010/main" val="277547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847B-6576-A386-2173-5C32554513D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F34C43F-96E3-3FCA-4854-8A8612AD67A5}"/>
              </a:ext>
            </a:extLst>
          </p:cNvPr>
          <p:cNvSpPr>
            <a:spLocks noGrp="1"/>
          </p:cNvSpPr>
          <p:nvPr>
            <p:ph type="subTitle" idx="1"/>
          </p:nvPr>
        </p:nvSpPr>
        <p:spPr/>
        <p:txBody>
          <a:bodyPr/>
          <a:lstStyle/>
          <a:p>
            <a:endParaRPr lang="en-US"/>
          </a:p>
        </p:txBody>
      </p:sp>
      <p:sp>
        <p:nvSpPr>
          <p:cNvPr id="4" name="Content Placeholder 3">
            <a:extLst>
              <a:ext uri="{FF2B5EF4-FFF2-40B4-BE49-F238E27FC236}">
                <a16:creationId xmlns:a16="http://schemas.microsoft.com/office/drawing/2014/main" id="{E9ABE85D-9367-809C-221F-A4ABCB265FAA}"/>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72A174EA-AF25-0AA2-4CFB-07A8E6BC2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45" y="1023937"/>
            <a:ext cx="5502910" cy="3095625"/>
          </a:xfrm>
          <a:prstGeom prst="rect">
            <a:avLst/>
          </a:prstGeom>
        </p:spPr>
      </p:pic>
    </p:spTree>
    <p:extLst>
      <p:ext uri="{BB962C8B-B14F-4D97-AF65-F5344CB8AC3E}">
        <p14:creationId xmlns:p14="http://schemas.microsoft.com/office/powerpoint/2010/main" val="3874936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6A96-22C4-4464-888F-3877E8A2EEA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7EB8756-79BA-8991-182A-1348E264522C}"/>
              </a:ext>
            </a:extLst>
          </p:cNvPr>
          <p:cNvSpPr>
            <a:spLocks noGrp="1"/>
          </p:cNvSpPr>
          <p:nvPr>
            <p:ph type="subTitle" idx="1"/>
          </p:nvPr>
        </p:nvSpPr>
        <p:spPr/>
        <p:txBody>
          <a:bodyPr/>
          <a:lstStyle/>
          <a:p>
            <a:endParaRPr lang="en-US"/>
          </a:p>
        </p:txBody>
      </p:sp>
      <p:sp>
        <p:nvSpPr>
          <p:cNvPr id="4" name="Content Placeholder 3">
            <a:extLst>
              <a:ext uri="{FF2B5EF4-FFF2-40B4-BE49-F238E27FC236}">
                <a16:creationId xmlns:a16="http://schemas.microsoft.com/office/drawing/2014/main" id="{6A4E89A1-5A98-2523-B0FB-4C5628E7675E}"/>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D2D2AB3-2B5E-AD3A-62DB-4F96AF020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45" y="1024255"/>
            <a:ext cx="5502910" cy="3094990"/>
          </a:xfrm>
          <a:prstGeom prst="rect">
            <a:avLst/>
          </a:prstGeom>
        </p:spPr>
      </p:pic>
    </p:spTree>
    <p:extLst>
      <p:ext uri="{BB962C8B-B14F-4D97-AF65-F5344CB8AC3E}">
        <p14:creationId xmlns:p14="http://schemas.microsoft.com/office/powerpoint/2010/main" val="305718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2C58E3-C385-D8B1-4A58-3CDC3698D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45" y="1023937"/>
            <a:ext cx="5502910" cy="3095625"/>
          </a:xfrm>
          <a:prstGeom prst="rect">
            <a:avLst/>
          </a:prstGeom>
        </p:spPr>
      </p:pic>
    </p:spTree>
    <p:extLst>
      <p:ext uri="{BB962C8B-B14F-4D97-AF65-F5344CB8AC3E}">
        <p14:creationId xmlns:p14="http://schemas.microsoft.com/office/powerpoint/2010/main" val="10648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040008-6E91-A6F0-B0C2-A7D9895DD2D2}"/>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676400" y="1200150"/>
            <a:ext cx="5562599" cy="3128962"/>
          </a:xfrm>
        </p:spPr>
      </p:pic>
    </p:spTree>
    <p:extLst>
      <p:ext uri="{BB962C8B-B14F-4D97-AF65-F5344CB8AC3E}">
        <p14:creationId xmlns:p14="http://schemas.microsoft.com/office/powerpoint/2010/main" val="368201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F94C-EA1C-B264-B63C-B6AC84F327F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FB8DA65-A973-3301-606A-B2E75CCB7E49}"/>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65E60301-952F-2F7B-462C-DD4A0CEE2033}"/>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600200" y="1123950"/>
            <a:ext cx="5638800" cy="3171825"/>
          </a:xfrm>
        </p:spPr>
      </p:pic>
    </p:spTree>
    <p:extLst>
      <p:ext uri="{BB962C8B-B14F-4D97-AF65-F5344CB8AC3E}">
        <p14:creationId xmlns:p14="http://schemas.microsoft.com/office/powerpoint/2010/main" val="352090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2795D7-2201-5856-3217-39D6AC229CE6}"/>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AEE2CD95-EB52-0370-0D38-6E7A4273D9CA}"/>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600200" y="979501"/>
            <a:ext cx="5695157" cy="3203526"/>
          </a:xfrm>
        </p:spPr>
      </p:pic>
    </p:spTree>
    <p:extLst>
      <p:ext uri="{BB962C8B-B14F-4D97-AF65-F5344CB8AC3E}">
        <p14:creationId xmlns:p14="http://schemas.microsoft.com/office/powerpoint/2010/main" val="896511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8D0D1C-BDE1-07E0-BA2B-B8ADCCF6E8BE}"/>
              </a:ext>
            </a:extLst>
          </p:cNvPr>
          <p:cNvSpPr>
            <a:spLocks noGrp="1"/>
          </p:cNvSpPr>
          <p:nvPr>
            <p:ph type="subTitle" idx="1"/>
          </p:nvPr>
        </p:nvSpPr>
        <p:spPr/>
        <p:txBody>
          <a:bodyPr/>
          <a:lstStyle/>
          <a:p>
            <a:endParaRPr lang="en-US"/>
          </a:p>
        </p:txBody>
      </p:sp>
      <p:pic>
        <p:nvPicPr>
          <p:cNvPr id="5" name="Content Placeholder 3" descr="A screenshot of a computer&#10;&#10;Description automatically generated">
            <a:extLst>
              <a:ext uri="{FF2B5EF4-FFF2-40B4-BE49-F238E27FC236}">
                <a16:creationId xmlns:a16="http://schemas.microsoft.com/office/drawing/2014/main" id="{8CBB3157-3E12-E6C2-6CBB-330209266A4E}"/>
              </a:ext>
            </a:extLst>
          </p:cNvPr>
          <p:cNvPicPr>
            <a:picLocks noChangeAspect="1"/>
          </p:cNvPicPr>
          <p:nvPr/>
        </p:nvPicPr>
        <p:blipFill>
          <a:blip r:embed="rId2"/>
          <a:stretch>
            <a:fillRect/>
          </a:stretch>
        </p:blipFill>
        <p:spPr>
          <a:xfrm>
            <a:off x="1579457" y="1095370"/>
            <a:ext cx="5502910" cy="3079115"/>
          </a:xfrm>
          <a:prstGeom prst="rect">
            <a:avLst/>
          </a:prstGeom>
        </p:spPr>
      </p:pic>
    </p:spTree>
    <p:extLst>
      <p:ext uri="{BB962C8B-B14F-4D97-AF65-F5344CB8AC3E}">
        <p14:creationId xmlns:p14="http://schemas.microsoft.com/office/powerpoint/2010/main" val="213327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DD14-6103-D4DB-F6E8-41842BE78369}"/>
              </a:ext>
            </a:extLst>
          </p:cNvPr>
          <p:cNvSpPr>
            <a:spLocks noGrp="1"/>
          </p:cNvSpPr>
          <p:nvPr>
            <p:ph type="ctrTitle"/>
          </p:nvPr>
        </p:nvSpPr>
        <p:spPr>
          <a:xfrm>
            <a:off x="724828" y="969015"/>
            <a:ext cx="7276171" cy="601196"/>
          </a:xfrm>
        </p:spPr>
        <p:txBody>
          <a:bodyPr/>
          <a:lstStyle/>
          <a:p>
            <a:pPr algn="ctr"/>
            <a:r>
              <a:rPr lang="en-IN" sz="2400" b="1" kern="0" dirty="0">
                <a:effectLst/>
                <a:latin typeface="Times New Roman" panose="02020603050405020304" pitchFamily="18" charset="0"/>
                <a:ea typeface="Times New Roman" panose="02020603050405020304" pitchFamily="18" charset="0"/>
              </a:rPr>
              <a:t>BIBLIOGRAPHY</a:t>
            </a:r>
            <a:endParaRPr lang="en-US" sz="4000" dirty="0"/>
          </a:p>
        </p:txBody>
      </p:sp>
      <p:sp>
        <p:nvSpPr>
          <p:cNvPr id="3" name="Subtitle 2">
            <a:extLst>
              <a:ext uri="{FF2B5EF4-FFF2-40B4-BE49-F238E27FC236}">
                <a16:creationId xmlns:a16="http://schemas.microsoft.com/office/drawing/2014/main" id="{4DF3ABE1-4D39-1547-7B18-5888B79E7EF1}"/>
              </a:ext>
            </a:extLst>
          </p:cNvPr>
          <p:cNvSpPr>
            <a:spLocks noGrp="1"/>
          </p:cNvSpPr>
          <p:nvPr>
            <p:ph type="subTitle" idx="1"/>
          </p:nvPr>
        </p:nvSpPr>
        <p:spPr/>
        <p:txBody>
          <a:bodyPr/>
          <a:lstStyle/>
          <a:p>
            <a:endParaRPr lang="en-US"/>
          </a:p>
        </p:txBody>
      </p:sp>
      <p:sp>
        <p:nvSpPr>
          <p:cNvPr id="4" name="Content Placeholder 3">
            <a:extLst>
              <a:ext uri="{FF2B5EF4-FFF2-40B4-BE49-F238E27FC236}">
                <a16:creationId xmlns:a16="http://schemas.microsoft.com/office/drawing/2014/main" id="{80DB6B23-008F-F405-98BE-31A37D71A26B}"/>
              </a:ext>
            </a:extLst>
          </p:cNvPr>
          <p:cNvSpPr>
            <a:spLocks noGrp="1"/>
          </p:cNvSpPr>
          <p:nvPr>
            <p:ph sz="quarter" idx="12"/>
          </p:nvPr>
        </p:nvSpPr>
        <p:spPr>
          <a:xfrm>
            <a:off x="724828" y="1811937"/>
            <a:ext cx="7885771" cy="2362548"/>
          </a:xfrm>
        </p:spPr>
        <p:txBody>
          <a:bodyPr>
            <a:normAutofit fontScale="77500" lnSpcReduction="20000"/>
          </a:bodyPr>
          <a:lstStyle/>
          <a:p>
            <a:pPr marL="342900" lvl="0" indent="-342900" algn="just" fontAlgn="base">
              <a:lnSpc>
                <a:spcPct val="150000"/>
              </a:lnSpc>
              <a:spcAft>
                <a:spcPts val="1600"/>
              </a:spcAft>
              <a:buFont typeface="+mj-lt"/>
              <a:buAutoNum type="arabicPeriod"/>
              <a:tabLst>
                <a:tab pos="685800" algn="l"/>
              </a:tabLst>
            </a:pPr>
            <a:r>
              <a:rPr lang="en-IN" sz="1800" dirty="0">
                <a:solidFill>
                  <a:srgbClr val="1155CC"/>
                </a:solidFill>
                <a:effectLst/>
                <a:latin typeface="Times New Roman" panose="02020603050405020304" pitchFamily="18" charset="0"/>
                <a:ea typeface="Times New Roman" panose="02020603050405020304" pitchFamily="18" charset="0"/>
                <a:hlinkClick r:id="rId2"/>
              </a:rPr>
              <a:t>[Blockchain application and outlook in the banking industry, Ye Guo and Chen Liang, 2016</a:t>
            </a:r>
            <a:endParaRPr lang="en-IN" sz="1800" dirty="0">
              <a:effectLst/>
              <a:latin typeface="Arial" panose="020B0604020202020204" pitchFamily="34" charset="0"/>
              <a:ea typeface="Arial" panose="020B0604020202020204" pitchFamily="34" charset="0"/>
            </a:endParaRPr>
          </a:p>
          <a:p>
            <a:pPr marL="342900" lvl="0" indent="-342900" algn="just" fontAlgn="base">
              <a:lnSpc>
                <a:spcPct val="150000"/>
              </a:lnSpc>
              <a:spcAft>
                <a:spcPts val="1600"/>
              </a:spcAft>
              <a:buFont typeface="+mj-lt"/>
              <a:buAutoNum type="arabicPeriod"/>
              <a:tabLst>
                <a:tab pos="685800" algn="l"/>
              </a:tabLst>
            </a:pPr>
            <a:r>
              <a:rPr lang="en-IN" sz="1800" dirty="0">
                <a:solidFill>
                  <a:srgbClr val="1155CC"/>
                </a:solidFill>
                <a:effectLst/>
                <a:latin typeface="Times New Roman" panose="02020603050405020304" pitchFamily="18" charset="0"/>
                <a:ea typeface="Times New Roman" panose="02020603050405020304" pitchFamily="18" charset="0"/>
                <a:hlinkClick r:id="rId3"/>
              </a:rPr>
              <a:t>Blockchain Technology and the Financial Services Market, Krause et al., 2017</a:t>
            </a:r>
            <a:endParaRPr lang="en-IN" sz="1800" dirty="0">
              <a:effectLst/>
              <a:latin typeface="Arial" panose="020B0604020202020204" pitchFamily="34" charset="0"/>
              <a:ea typeface="Arial" panose="020B0604020202020204" pitchFamily="34" charset="0"/>
            </a:endParaRPr>
          </a:p>
          <a:p>
            <a:pPr marL="342900" lvl="0" indent="-342900" algn="just" fontAlgn="base">
              <a:lnSpc>
                <a:spcPct val="150000"/>
              </a:lnSpc>
              <a:spcAft>
                <a:spcPts val="1600"/>
              </a:spcAft>
              <a:buFont typeface="+mj-lt"/>
              <a:buAutoNum type="arabicPeriod"/>
              <a:tabLst>
                <a:tab pos="685800" algn="l"/>
              </a:tabLst>
            </a:pPr>
            <a:r>
              <a:rPr lang="en-IN" sz="1800" dirty="0">
                <a:solidFill>
                  <a:srgbClr val="1155CC"/>
                </a:solidFill>
                <a:effectLst/>
                <a:latin typeface="Times New Roman" panose="02020603050405020304" pitchFamily="18" charset="0"/>
                <a:ea typeface="Times New Roman" panose="02020603050405020304" pitchFamily="18" charset="0"/>
                <a:hlinkClick r:id="rId4"/>
              </a:rPr>
              <a:t>BlockChain &amp; Financial Inclusion,Prof. Reena Aggrawal, 2017</a:t>
            </a:r>
            <a:endParaRPr lang="en-IN" sz="1800" dirty="0">
              <a:effectLst/>
              <a:latin typeface="Arial" panose="020B0604020202020204" pitchFamily="34" charset="0"/>
              <a:ea typeface="Arial" panose="020B0604020202020204" pitchFamily="34" charset="0"/>
            </a:endParaRPr>
          </a:p>
          <a:p>
            <a:pPr marL="342900" lvl="0" indent="-342900" algn="just" fontAlgn="base">
              <a:lnSpc>
                <a:spcPct val="150000"/>
              </a:lnSpc>
              <a:spcAft>
                <a:spcPts val="1600"/>
              </a:spcAft>
              <a:buFont typeface="+mj-lt"/>
              <a:buAutoNum type="arabicPeriod"/>
              <a:tabLst>
                <a:tab pos="685800" algn="l"/>
              </a:tabLst>
            </a:pPr>
            <a:r>
              <a:rPr lang="en-IN" sz="1800" dirty="0">
                <a:solidFill>
                  <a:srgbClr val="1155CC"/>
                </a:solidFill>
                <a:effectLst/>
                <a:latin typeface="Times New Roman" panose="02020603050405020304" pitchFamily="18" charset="0"/>
                <a:ea typeface="Times New Roman" panose="02020603050405020304" pitchFamily="18" charset="0"/>
                <a:hlinkClick r:id="rId5"/>
              </a:rPr>
              <a:t>Blockchain in banking, Deloitte, 2017</a:t>
            </a:r>
            <a:endParaRPr lang="en-IN" sz="1800" dirty="0">
              <a:effectLst/>
              <a:latin typeface="Arial" panose="020B0604020202020204" pitchFamily="34" charset="0"/>
              <a:ea typeface="Arial" panose="020B0604020202020204" pitchFamily="34" charset="0"/>
            </a:endParaRPr>
          </a:p>
          <a:p>
            <a:pPr marL="342900" indent="-342900">
              <a:buFont typeface="+mj-lt"/>
              <a:buAutoNum type="arabicPeriod"/>
            </a:pPr>
            <a:r>
              <a:rPr lang="en-IN" sz="1800" kern="0" dirty="0">
                <a:solidFill>
                  <a:srgbClr val="1155CC"/>
                </a:solidFill>
                <a:effectLst/>
                <a:latin typeface="Times New Roman" panose="02020603050405020304" pitchFamily="18" charset="0"/>
                <a:ea typeface="Times New Roman" panose="02020603050405020304" pitchFamily="18" charset="0"/>
                <a:hlinkClick r:id="rId6"/>
              </a:rPr>
              <a:t>Block Chain Technology its use in Banking Sector-S Ravi - BW Businessworld</a:t>
            </a:r>
            <a:r>
              <a:rPr lang="en-IN" sz="1600" dirty="0">
                <a:effectLst/>
              </a:rPr>
              <a:t> </a:t>
            </a:r>
            <a:endParaRPr lang="en-US" sz="1400" dirty="0"/>
          </a:p>
        </p:txBody>
      </p:sp>
    </p:spTree>
    <p:extLst>
      <p:ext uri="{BB962C8B-B14F-4D97-AF65-F5344CB8AC3E}">
        <p14:creationId xmlns:p14="http://schemas.microsoft.com/office/powerpoint/2010/main" val="149354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1">
            <a:extLst>
              <a:ext uri="{FF2B5EF4-FFF2-40B4-BE49-F238E27FC236}">
                <a16:creationId xmlns:a16="http://schemas.microsoft.com/office/drawing/2014/main" id="{44C2C9A0-85CE-CA9C-DC50-D207266015E1}"/>
              </a:ext>
            </a:extLst>
          </p:cNvPr>
          <p:cNvSpPr/>
          <p:nvPr/>
        </p:nvSpPr>
        <p:spPr>
          <a:xfrm>
            <a:off x="1541134" y="2877808"/>
            <a:ext cx="6116556"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Rounded Rectangle 11">
            <a:extLst>
              <a:ext uri="{FF2B5EF4-FFF2-40B4-BE49-F238E27FC236}">
                <a16:creationId xmlns:a16="http://schemas.microsoft.com/office/drawing/2014/main" id="{C41C158C-C009-3B82-FBE7-2F3A52A8BD93}"/>
              </a:ext>
            </a:extLst>
          </p:cNvPr>
          <p:cNvSpPr/>
          <p:nvPr/>
        </p:nvSpPr>
        <p:spPr>
          <a:xfrm>
            <a:off x="1541134" y="3834691"/>
            <a:ext cx="6061732"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Rounded Rectangle 11">
            <a:extLst>
              <a:ext uri="{FF2B5EF4-FFF2-40B4-BE49-F238E27FC236}">
                <a16:creationId xmlns:a16="http://schemas.microsoft.com/office/drawing/2014/main" id="{BD1955A6-D562-3D3F-C5F5-4D1193A618FF}"/>
              </a:ext>
            </a:extLst>
          </p:cNvPr>
          <p:cNvSpPr/>
          <p:nvPr/>
        </p:nvSpPr>
        <p:spPr>
          <a:xfrm>
            <a:off x="1541134" y="1953984"/>
            <a:ext cx="6116557"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3" name="Graphic 22">
            <a:extLst>
              <a:ext uri="{FF2B5EF4-FFF2-40B4-BE49-F238E27FC236}">
                <a16:creationId xmlns:a16="http://schemas.microsoft.com/office/drawing/2014/main" id="{09609F04-BB0A-A646-B3C1-7802A9D9D50C}"/>
              </a:ext>
            </a:extLst>
          </p:cNvPr>
          <p:cNvSpPr/>
          <p:nvPr/>
        </p:nvSpPr>
        <p:spPr>
          <a:xfrm>
            <a:off x="724829" y="3836459"/>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6" name="Graphic 20">
            <a:extLst>
              <a:ext uri="{FF2B5EF4-FFF2-40B4-BE49-F238E27FC236}">
                <a16:creationId xmlns:a16="http://schemas.microsoft.com/office/drawing/2014/main" id="{B4B0E856-E73B-F748-B56A-F4DB2466BB01}"/>
              </a:ext>
            </a:extLst>
          </p:cNvPr>
          <p:cNvSpPr/>
          <p:nvPr/>
        </p:nvSpPr>
        <p:spPr>
          <a:xfrm>
            <a:off x="724829" y="2874478"/>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7" name="Graphic 17">
            <a:extLst>
              <a:ext uri="{FF2B5EF4-FFF2-40B4-BE49-F238E27FC236}">
                <a16:creationId xmlns:a16="http://schemas.microsoft.com/office/drawing/2014/main" id="{E4B0BC86-7737-EF41-9FCD-818DC2F25878}"/>
              </a:ext>
            </a:extLst>
          </p:cNvPr>
          <p:cNvSpPr/>
          <p:nvPr/>
        </p:nvSpPr>
        <p:spPr>
          <a:xfrm>
            <a:off x="764406" y="1973368"/>
            <a:ext cx="460093" cy="479245"/>
          </a:xfrm>
          <a:custGeom>
            <a:avLst/>
            <a:gdLst>
              <a:gd name="connsiteX0" fmla="*/ 460094 w 460093"/>
              <a:gd name="connsiteY0" fmla="*/ 131895 h 527170"/>
              <a:gd name="connsiteX1" fmla="*/ 230047 w 460093"/>
              <a:gd name="connsiteY1" fmla="*/ 0 h 527170"/>
              <a:gd name="connsiteX2" fmla="*/ 0 w 460093"/>
              <a:gd name="connsiteY2" fmla="*/ 131895 h 527170"/>
              <a:gd name="connsiteX3" fmla="*/ 0 w 460093"/>
              <a:gd name="connsiteY3" fmla="*/ 395276 h 527170"/>
              <a:gd name="connsiteX4" fmla="*/ 230047 w 460093"/>
              <a:gd name="connsiteY4" fmla="*/ 527170 h 527170"/>
              <a:gd name="connsiteX5" fmla="*/ 460094 w 460093"/>
              <a:gd name="connsiteY5" fmla="*/ 395276 h 5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93" h="527170">
                <a:moveTo>
                  <a:pt x="460094" y="131895"/>
                </a:moveTo>
                <a:lnTo>
                  <a:pt x="230047" y="0"/>
                </a:lnTo>
                <a:lnTo>
                  <a:pt x="0" y="131895"/>
                </a:lnTo>
                <a:lnTo>
                  <a:pt x="0" y="395276"/>
                </a:lnTo>
                <a:lnTo>
                  <a:pt x="230047" y="527170"/>
                </a:lnTo>
                <a:lnTo>
                  <a:pt x="460094" y="395276"/>
                </a:lnTo>
                <a:close/>
              </a:path>
            </a:pathLst>
          </a:custGeom>
          <a:gradFill>
            <a:gsLst>
              <a:gs pos="100000">
                <a:schemeClr val="accent1"/>
              </a:gs>
              <a:gs pos="0">
                <a:schemeClr val="accent4"/>
              </a:gs>
            </a:gsLst>
            <a:lin ang="16800000" scaled="0"/>
          </a:gradFill>
          <a:ln w="4082" cap="flat">
            <a:noFill/>
            <a:prstDash val="solid"/>
            <a:miter/>
          </a:ln>
        </p:spPr>
        <p:txBody>
          <a:bodyPr rtlCol="0" anchor="ctr"/>
          <a:lstStyle/>
          <a:p>
            <a:endParaRPr lang="en-BR"/>
          </a:p>
        </p:txBody>
      </p:sp>
      <p:sp>
        <p:nvSpPr>
          <p:cNvPr id="4" name="Title 3">
            <a:extLst>
              <a:ext uri="{FF2B5EF4-FFF2-40B4-BE49-F238E27FC236}">
                <a16:creationId xmlns:a16="http://schemas.microsoft.com/office/drawing/2014/main" id="{F30FDFC7-870E-144F-8F50-C8F596314D97}"/>
              </a:ext>
            </a:extLst>
          </p:cNvPr>
          <p:cNvSpPr>
            <a:spLocks noGrp="1"/>
          </p:cNvSpPr>
          <p:nvPr>
            <p:ph type="ctrTitle"/>
          </p:nvPr>
        </p:nvSpPr>
        <p:spPr>
          <a:xfrm>
            <a:off x="3154426" y="278296"/>
            <a:ext cx="3313771" cy="751061"/>
          </a:xfrm>
        </p:spPr>
        <p:txBody>
          <a:bodyPr/>
          <a:lstStyle/>
          <a:p>
            <a:r>
              <a:rPr lang="en-BR" dirty="0"/>
              <a:t>Conclusion</a:t>
            </a:r>
          </a:p>
        </p:txBody>
      </p:sp>
      <p:sp>
        <p:nvSpPr>
          <p:cNvPr id="2" name="Content Placeholder 1">
            <a:extLst>
              <a:ext uri="{FF2B5EF4-FFF2-40B4-BE49-F238E27FC236}">
                <a16:creationId xmlns:a16="http://schemas.microsoft.com/office/drawing/2014/main" id="{D48131DA-EB38-0748-8E52-6400230BBD3F}"/>
              </a:ext>
            </a:extLst>
          </p:cNvPr>
          <p:cNvSpPr>
            <a:spLocks noGrp="1"/>
          </p:cNvSpPr>
          <p:nvPr>
            <p:ph sz="quarter" idx="13"/>
          </p:nvPr>
        </p:nvSpPr>
        <p:spPr>
          <a:xfrm>
            <a:off x="1884446" y="2082224"/>
            <a:ext cx="5278353" cy="344375"/>
          </a:xfrm>
        </p:spPr>
        <p:txBody>
          <a:bodyPr>
            <a:normAutofit lnSpcReduction="10000"/>
          </a:bodyPr>
          <a:lstStyle/>
          <a:p>
            <a:r>
              <a:rPr lang="en-US" sz="1200" dirty="0"/>
              <a:t>Blockchain technology is a standout amongst the most predictable advances when it requires monitoring money related properties.</a:t>
            </a:r>
          </a:p>
        </p:txBody>
      </p:sp>
      <p:sp>
        <p:nvSpPr>
          <p:cNvPr id="17" name="Title 3">
            <a:extLst>
              <a:ext uri="{FF2B5EF4-FFF2-40B4-BE49-F238E27FC236}">
                <a16:creationId xmlns:a16="http://schemas.microsoft.com/office/drawing/2014/main" id="{C3448638-C99A-B14A-A6C5-940219080A96}"/>
              </a:ext>
            </a:extLst>
          </p:cNvPr>
          <p:cNvSpPr txBox="1">
            <a:spLocks/>
          </p:cNvSpPr>
          <p:nvPr/>
        </p:nvSpPr>
        <p:spPr>
          <a:xfrm>
            <a:off x="1541134" y="1261264"/>
            <a:ext cx="2255774" cy="523161"/>
          </a:xfrm>
          <a:prstGeom prst="rect">
            <a:avLst/>
          </a:prstGeom>
          <a:noFill/>
        </p:spPr>
        <p:txBody>
          <a:bodyPr vert="horz" lIns="0" tIns="0" rIns="0" bIns="0" rtlCol="0" anchor="b" anchorCtr="0">
            <a:noAutofit/>
          </a:bodyPr>
          <a:lstStyle>
            <a:lvl1pPr algn="l" defTabSz="914362" rtl="0" eaLnBrk="1" latinLnBrk="0" hangingPunct="1">
              <a:spcBef>
                <a:spcPct val="0"/>
              </a:spcBef>
              <a:buNone/>
              <a:defRPr sz="3200" b="1" i="0" kern="1200">
                <a:solidFill>
                  <a:schemeClr val="accent2"/>
                </a:solidFill>
                <a:latin typeface="Segoe UI" panose="020B0502040204020203" pitchFamily="34" charset="0"/>
                <a:ea typeface="+mj-ea"/>
                <a:cs typeface="Segoe UI" panose="020B0502040204020203" pitchFamily="34" charset="0"/>
              </a:defRPr>
            </a:lvl1pPr>
          </a:lstStyle>
          <a:p>
            <a:r>
              <a:rPr lang="en-BR" sz="2000" dirty="0"/>
              <a:t>Key Takeways</a:t>
            </a:r>
          </a:p>
        </p:txBody>
      </p:sp>
      <p:sp>
        <p:nvSpPr>
          <p:cNvPr id="20" name="Content Placeholder 1">
            <a:extLst>
              <a:ext uri="{FF2B5EF4-FFF2-40B4-BE49-F238E27FC236}">
                <a16:creationId xmlns:a16="http://schemas.microsoft.com/office/drawing/2014/main" id="{A7BF9040-7479-4448-A58F-17EA00D7B06C}"/>
              </a:ext>
            </a:extLst>
          </p:cNvPr>
          <p:cNvSpPr txBox="1">
            <a:spLocks/>
          </p:cNvSpPr>
          <p:nvPr/>
        </p:nvSpPr>
        <p:spPr>
          <a:xfrm>
            <a:off x="2019758" y="3045580"/>
            <a:ext cx="5583108" cy="344375"/>
          </a:xfrm>
          <a:prstGeom prst="rect">
            <a:avLst/>
          </a:prstGeom>
        </p:spPr>
        <p:txBody>
          <a:bodyPr vert="horz" lIns="0" tIns="0" rIns="0" bIns="0" rtlCol="0">
            <a:normAutofit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Blockchain innovation has pulled in numerous organizations that need to include the particular highlights of it to their security structures.</a:t>
            </a:r>
          </a:p>
        </p:txBody>
      </p:sp>
      <p:sp>
        <p:nvSpPr>
          <p:cNvPr id="22" name="Content Placeholder 1">
            <a:extLst>
              <a:ext uri="{FF2B5EF4-FFF2-40B4-BE49-F238E27FC236}">
                <a16:creationId xmlns:a16="http://schemas.microsoft.com/office/drawing/2014/main" id="{E84A1D75-8652-8F42-A900-134AD3A64D85}"/>
              </a:ext>
            </a:extLst>
          </p:cNvPr>
          <p:cNvSpPr txBox="1">
            <a:spLocks/>
          </p:cNvSpPr>
          <p:nvPr/>
        </p:nvSpPr>
        <p:spPr>
          <a:xfrm>
            <a:off x="1884446" y="3971386"/>
            <a:ext cx="5773246" cy="344375"/>
          </a:xfrm>
          <a:prstGeom prst="rect">
            <a:avLst/>
          </a:prstGeom>
        </p:spPr>
        <p:txBody>
          <a:bodyPr vert="horz" lIns="0" tIns="0" rIns="0" bIns="0" rtlCol="0">
            <a:normAutofit lnSpcReduction="10000"/>
          </a:bodyPr>
          <a:lstStyle>
            <a:lvl1pPr marL="0" indent="0" algn="l" defTabSz="914362" rtl="0" eaLnBrk="1" latinLnBrk="0" hangingPunct="1">
              <a:spcBef>
                <a:spcPct val="20000"/>
              </a:spcBef>
              <a:buFont typeface="Arial" pitchFamily="34" charset="0"/>
              <a:buNone/>
              <a:defRPr sz="1500" kern="1200">
                <a:solidFill>
                  <a:schemeClr val="tx1"/>
                </a:solidFill>
                <a:latin typeface="Segoe UI" panose="020B0502040204020203" pitchFamily="34" charset="0"/>
                <a:ea typeface="+mn-ea"/>
                <a:cs typeface="Segoe UI" panose="020B0502040204020203" pitchFamily="34" charset="0"/>
              </a:defRPr>
            </a:lvl1pPr>
            <a:lvl2pPr marL="742919" indent="-285738"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2pPr>
            <a:lvl3pPr marL="1142952"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3pPr>
            <a:lvl4pPr marL="160013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57314" indent="-228591" algn="l" defTabSz="914362" rtl="0" eaLnBrk="1" latinLnBrk="0" hangingPunct="1">
              <a:spcBef>
                <a:spcPct val="20000"/>
              </a:spcBef>
              <a:buFont typeface="Arial"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The legislature is watching Blockchain as an approach to investigate a scope of alternatives which may apply a filter control on the country's economy.</a:t>
            </a:r>
          </a:p>
        </p:txBody>
      </p:sp>
      <p:sp>
        <p:nvSpPr>
          <p:cNvPr id="12" name="TextBox 11">
            <a:extLst>
              <a:ext uri="{FF2B5EF4-FFF2-40B4-BE49-F238E27FC236}">
                <a16:creationId xmlns:a16="http://schemas.microsoft.com/office/drawing/2014/main" id="{021577B7-9AF6-EE4C-8973-A49636C98A8A}"/>
              </a:ext>
            </a:extLst>
          </p:cNvPr>
          <p:cNvSpPr txBox="1"/>
          <p:nvPr/>
        </p:nvSpPr>
        <p:spPr>
          <a:xfrm>
            <a:off x="750164" y="2067400"/>
            <a:ext cx="402995" cy="314772"/>
          </a:xfrm>
          <a:prstGeom prst="rect">
            <a:avLst/>
          </a:prstGeom>
          <a:noFill/>
        </p:spPr>
        <p:txBody>
          <a:bodyPr wrap="square" lIns="0" tIns="0" rIns="0" bIns="0" rtlCol="0" anchor="ctr">
            <a:noAutofit/>
          </a:bodyPr>
          <a:lstStyle/>
          <a:p>
            <a:pPr algn="ctr"/>
            <a:r>
              <a:rPr lang="en-IN" sz="2400" b="1" dirty="0">
                <a:solidFill>
                  <a:schemeClr val="bg2"/>
                </a:solidFill>
              </a:rPr>
              <a:t>01</a:t>
            </a:r>
          </a:p>
        </p:txBody>
      </p:sp>
      <p:sp>
        <p:nvSpPr>
          <p:cNvPr id="14" name="TextBox 13">
            <a:extLst>
              <a:ext uri="{FF2B5EF4-FFF2-40B4-BE49-F238E27FC236}">
                <a16:creationId xmlns:a16="http://schemas.microsoft.com/office/drawing/2014/main" id="{2B45684C-9B8E-F04C-B379-AE0B8815978E}"/>
              </a:ext>
            </a:extLst>
          </p:cNvPr>
          <p:cNvSpPr txBox="1"/>
          <p:nvPr/>
        </p:nvSpPr>
        <p:spPr>
          <a:xfrm>
            <a:off x="753789" y="2952296"/>
            <a:ext cx="402995" cy="314772"/>
          </a:xfrm>
          <a:prstGeom prst="rect">
            <a:avLst/>
          </a:prstGeom>
          <a:noFill/>
        </p:spPr>
        <p:txBody>
          <a:bodyPr wrap="square" lIns="0" tIns="0" rIns="0" bIns="0" rtlCol="0" anchor="ctr">
            <a:noAutofit/>
          </a:bodyPr>
          <a:lstStyle/>
          <a:p>
            <a:pPr algn="ctr"/>
            <a:r>
              <a:rPr lang="en-IN" sz="2400" b="1" dirty="0">
                <a:solidFill>
                  <a:schemeClr val="bg2"/>
                </a:solidFill>
              </a:rPr>
              <a:t>02</a:t>
            </a:r>
          </a:p>
        </p:txBody>
      </p:sp>
      <p:sp>
        <p:nvSpPr>
          <p:cNvPr id="15" name="TextBox 14">
            <a:extLst>
              <a:ext uri="{FF2B5EF4-FFF2-40B4-BE49-F238E27FC236}">
                <a16:creationId xmlns:a16="http://schemas.microsoft.com/office/drawing/2014/main" id="{7DF04E1C-7CF8-7246-9413-71E64BA1134F}"/>
              </a:ext>
            </a:extLst>
          </p:cNvPr>
          <p:cNvSpPr txBox="1"/>
          <p:nvPr/>
        </p:nvSpPr>
        <p:spPr>
          <a:xfrm>
            <a:off x="753789" y="3918385"/>
            <a:ext cx="402995" cy="314772"/>
          </a:xfrm>
          <a:prstGeom prst="rect">
            <a:avLst/>
          </a:prstGeom>
          <a:noFill/>
        </p:spPr>
        <p:txBody>
          <a:bodyPr wrap="square" lIns="0" tIns="0" rIns="0" bIns="0" rtlCol="0" anchor="ctr">
            <a:noAutofit/>
          </a:bodyPr>
          <a:lstStyle/>
          <a:p>
            <a:pPr algn="ctr"/>
            <a:r>
              <a:rPr lang="en-IN" sz="2400" b="1" dirty="0">
                <a:solidFill>
                  <a:schemeClr val="bg2"/>
                </a:solidFill>
              </a:rPr>
              <a:t>03</a:t>
            </a:r>
          </a:p>
        </p:txBody>
      </p:sp>
    </p:spTree>
    <p:extLst>
      <p:ext uri="{BB962C8B-B14F-4D97-AF65-F5344CB8AC3E}">
        <p14:creationId xmlns:p14="http://schemas.microsoft.com/office/powerpoint/2010/main" val="184101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1">
            <a:extLst>
              <a:ext uri="{FF2B5EF4-FFF2-40B4-BE49-F238E27FC236}">
                <a16:creationId xmlns:a16="http://schemas.microsoft.com/office/drawing/2014/main" id="{400AF2B5-6231-2544-EDF2-0FF86CD852E6}"/>
              </a:ext>
            </a:extLst>
          </p:cNvPr>
          <p:cNvSpPr/>
          <p:nvPr/>
        </p:nvSpPr>
        <p:spPr>
          <a:xfrm>
            <a:off x="251152" y="1986694"/>
            <a:ext cx="5081099" cy="2670669"/>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BR"/>
          </a:p>
        </p:txBody>
      </p:sp>
      <p:sp>
        <p:nvSpPr>
          <p:cNvPr id="4" name="Title 3">
            <a:extLst>
              <a:ext uri="{FF2B5EF4-FFF2-40B4-BE49-F238E27FC236}">
                <a16:creationId xmlns:a16="http://schemas.microsoft.com/office/drawing/2014/main" id="{F30FDFC7-870E-144F-8F50-C8F596314D97}"/>
              </a:ext>
            </a:extLst>
          </p:cNvPr>
          <p:cNvSpPr>
            <a:spLocks noGrp="1"/>
          </p:cNvSpPr>
          <p:nvPr>
            <p:ph type="ctrTitle"/>
          </p:nvPr>
        </p:nvSpPr>
        <p:spPr>
          <a:xfrm>
            <a:off x="415103" y="1834457"/>
            <a:ext cx="4698616" cy="2852166"/>
          </a:xfrm>
        </p:spPr>
        <p:txBody>
          <a:bodyPr/>
          <a:lstStyle/>
          <a:p>
            <a:pPr>
              <a:lnSpc>
                <a:spcPct val="150000"/>
              </a:lnSpc>
              <a:spcBef>
                <a:spcPts val="1200"/>
              </a:spcBef>
              <a:spcAft>
                <a:spcPts val="1200"/>
              </a:spcAft>
            </a:pPr>
            <a:r>
              <a:rPr lang="en-IN" sz="1400" b="0" dirty="0">
                <a:solidFill>
                  <a:schemeClr val="tx1">
                    <a:lumMod val="75000"/>
                    <a:lumOff val="25000"/>
                  </a:schemeClr>
                </a:solidFill>
                <a:effectLst/>
                <a:latin typeface=""/>
                <a:ea typeface="Times New Roman" panose="02020603050405020304" pitchFamily="18" charset="0"/>
              </a:rPr>
              <a:t>To overcome the drawbacks of conventional financial systems, like lack of transparency, higher security risks because of centralized servers, delays in fund settlements due to complex internal processes, also the issue of higher transaction costs due to a global customer base.</a:t>
            </a:r>
            <a:br>
              <a:rPr lang="en-IN" sz="1600" dirty="0">
                <a:effectLst/>
                <a:latin typeface=""/>
                <a:ea typeface="Arial" panose="020B0604020202020204" pitchFamily="34" charset="0"/>
              </a:rPr>
            </a:br>
            <a:endParaRPr lang="en-BR" sz="2800" dirty="0">
              <a:latin typeface=""/>
            </a:endParaRPr>
          </a:p>
        </p:txBody>
      </p:sp>
      <p:grpSp>
        <p:nvGrpSpPr>
          <p:cNvPr id="8" name="Graphic 5">
            <a:extLst>
              <a:ext uri="{FF2B5EF4-FFF2-40B4-BE49-F238E27FC236}">
                <a16:creationId xmlns:a16="http://schemas.microsoft.com/office/drawing/2014/main" id="{7D6B7A92-2152-C458-5D0C-31E50AB76770}"/>
              </a:ext>
            </a:extLst>
          </p:cNvPr>
          <p:cNvGrpSpPr/>
          <p:nvPr/>
        </p:nvGrpSpPr>
        <p:grpSpPr>
          <a:xfrm>
            <a:off x="4816589" y="647007"/>
            <a:ext cx="4823608" cy="3848141"/>
            <a:chOff x="4816589" y="647007"/>
            <a:chExt cx="4823608" cy="3848141"/>
          </a:xfrm>
        </p:grpSpPr>
        <p:sp>
          <p:nvSpPr>
            <p:cNvPr id="9" name="Freeform 4">
              <a:extLst>
                <a:ext uri="{FF2B5EF4-FFF2-40B4-BE49-F238E27FC236}">
                  <a16:creationId xmlns:a16="http://schemas.microsoft.com/office/drawing/2014/main" id="{AF5FE555-5A5D-0ABC-195A-D5BDBCE6B68D}"/>
                </a:ext>
              </a:extLst>
            </p:cNvPr>
            <p:cNvSpPr/>
            <p:nvPr/>
          </p:nvSpPr>
          <p:spPr>
            <a:xfrm>
              <a:off x="4816589" y="2304741"/>
              <a:ext cx="843879" cy="964718"/>
            </a:xfrm>
            <a:custGeom>
              <a:avLst/>
              <a:gdLst>
                <a:gd name="connsiteX0" fmla="*/ 421604 w 843879"/>
                <a:gd name="connsiteY0" fmla="*/ 0 h 964718"/>
                <a:gd name="connsiteX1" fmla="*/ 0 w 843879"/>
                <a:gd name="connsiteY1" fmla="*/ 242857 h 964718"/>
                <a:gd name="connsiteX2" fmla="*/ 0 w 843879"/>
                <a:gd name="connsiteY2" fmla="*/ 721191 h 964718"/>
                <a:gd name="connsiteX3" fmla="*/ 421604 w 843879"/>
                <a:gd name="connsiteY3" fmla="*/ 964719 h 964718"/>
                <a:gd name="connsiteX4" fmla="*/ 843880 w 843879"/>
                <a:gd name="connsiteY4" fmla="*/ 721191 h 964718"/>
                <a:gd name="connsiteX5" fmla="*/ 843880 w 843879"/>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4718">
                  <a:moveTo>
                    <a:pt x="421604" y="0"/>
                  </a:moveTo>
                  <a:lnTo>
                    <a:pt x="0" y="242857"/>
                  </a:lnTo>
                  <a:lnTo>
                    <a:pt x="0" y="721191"/>
                  </a:lnTo>
                  <a:lnTo>
                    <a:pt x="421604" y="964719"/>
                  </a:lnTo>
                  <a:lnTo>
                    <a:pt x="843880" y="721191"/>
                  </a:lnTo>
                  <a:lnTo>
                    <a:pt x="843880"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0" name="Freeform 7">
              <a:extLst>
                <a:ext uri="{FF2B5EF4-FFF2-40B4-BE49-F238E27FC236}">
                  <a16:creationId xmlns:a16="http://schemas.microsoft.com/office/drawing/2014/main" id="{9349DD69-E812-B60B-60B6-88D2BB55A875}"/>
                </a:ext>
              </a:extLst>
            </p:cNvPr>
            <p:cNvSpPr/>
            <p:nvPr/>
          </p:nvSpPr>
          <p:spPr>
            <a:xfrm>
              <a:off x="5916922" y="2908529"/>
              <a:ext cx="843879" cy="964718"/>
            </a:xfrm>
            <a:custGeom>
              <a:avLst/>
              <a:gdLst>
                <a:gd name="connsiteX0" fmla="*/ 422276 w 843879"/>
                <a:gd name="connsiteY0" fmla="*/ 0 h 964718"/>
                <a:gd name="connsiteX1" fmla="*/ 0 w 843879"/>
                <a:gd name="connsiteY1" fmla="*/ 242857 h 964718"/>
                <a:gd name="connsiteX2" fmla="*/ 0 w 843879"/>
                <a:gd name="connsiteY2" fmla="*/ 721862 h 964718"/>
                <a:gd name="connsiteX3" fmla="*/ 422276 w 843879"/>
                <a:gd name="connsiteY3" fmla="*/ 964719 h 964718"/>
                <a:gd name="connsiteX4" fmla="*/ 843880 w 843879"/>
                <a:gd name="connsiteY4" fmla="*/ 721862 h 964718"/>
                <a:gd name="connsiteX5" fmla="*/ 843880 w 843879"/>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4718">
                  <a:moveTo>
                    <a:pt x="422276" y="0"/>
                  </a:moveTo>
                  <a:lnTo>
                    <a:pt x="0" y="242857"/>
                  </a:lnTo>
                  <a:lnTo>
                    <a:pt x="0" y="721862"/>
                  </a:lnTo>
                  <a:lnTo>
                    <a:pt x="422276" y="964719"/>
                  </a:lnTo>
                  <a:lnTo>
                    <a:pt x="843880" y="721862"/>
                  </a:lnTo>
                  <a:lnTo>
                    <a:pt x="843880"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1" name="Freeform 8">
              <a:extLst>
                <a:ext uri="{FF2B5EF4-FFF2-40B4-BE49-F238E27FC236}">
                  <a16:creationId xmlns:a16="http://schemas.microsoft.com/office/drawing/2014/main" id="{B344DBBF-BC63-30EB-2795-9354F8164253}"/>
                </a:ext>
              </a:extLst>
            </p:cNvPr>
            <p:cNvSpPr/>
            <p:nvPr/>
          </p:nvSpPr>
          <p:spPr>
            <a:xfrm>
              <a:off x="7032024" y="3529759"/>
              <a:ext cx="843879" cy="965389"/>
            </a:xfrm>
            <a:custGeom>
              <a:avLst/>
              <a:gdLst>
                <a:gd name="connsiteX0" fmla="*/ 421604 w 843879"/>
                <a:gd name="connsiteY0" fmla="*/ 0 h 965389"/>
                <a:gd name="connsiteX1" fmla="*/ 0 w 843879"/>
                <a:gd name="connsiteY1" fmla="*/ 243528 h 965389"/>
                <a:gd name="connsiteX2" fmla="*/ 0 w 843879"/>
                <a:gd name="connsiteY2" fmla="*/ 721862 h 965389"/>
                <a:gd name="connsiteX3" fmla="*/ 421604 w 843879"/>
                <a:gd name="connsiteY3" fmla="*/ 965390 h 965389"/>
                <a:gd name="connsiteX4" fmla="*/ 843880 w 843879"/>
                <a:gd name="connsiteY4" fmla="*/ 721862 h 965389"/>
                <a:gd name="connsiteX5" fmla="*/ 843880 w 843879"/>
                <a:gd name="connsiteY5" fmla="*/ 243528 h 96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5389">
                  <a:moveTo>
                    <a:pt x="421604" y="0"/>
                  </a:moveTo>
                  <a:lnTo>
                    <a:pt x="0" y="243528"/>
                  </a:lnTo>
                  <a:lnTo>
                    <a:pt x="0" y="721862"/>
                  </a:lnTo>
                  <a:lnTo>
                    <a:pt x="421604" y="965390"/>
                  </a:lnTo>
                  <a:lnTo>
                    <a:pt x="843880" y="721862"/>
                  </a:lnTo>
                  <a:lnTo>
                    <a:pt x="843880" y="243528"/>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2" name="Freeform 9">
              <a:extLst>
                <a:ext uri="{FF2B5EF4-FFF2-40B4-BE49-F238E27FC236}">
                  <a16:creationId xmlns:a16="http://schemas.microsoft.com/office/drawing/2014/main" id="{4CC187EB-B6F9-1811-28CB-24F7DC4B3E86}"/>
                </a:ext>
              </a:extLst>
            </p:cNvPr>
            <p:cNvSpPr/>
            <p:nvPr/>
          </p:nvSpPr>
          <p:spPr>
            <a:xfrm>
              <a:off x="7337486" y="2095427"/>
              <a:ext cx="844551" cy="964718"/>
            </a:xfrm>
            <a:custGeom>
              <a:avLst/>
              <a:gdLst>
                <a:gd name="connsiteX0" fmla="*/ 422276 w 844551"/>
                <a:gd name="connsiteY0" fmla="*/ 0 h 964718"/>
                <a:gd name="connsiteX1" fmla="*/ 0 w 844551"/>
                <a:gd name="connsiteY1" fmla="*/ 242857 h 964718"/>
                <a:gd name="connsiteX2" fmla="*/ 0 w 844551"/>
                <a:gd name="connsiteY2" fmla="*/ 721191 h 964718"/>
                <a:gd name="connsiteX3" fmla="*/ 422276 w 844551"/>
                <a:gd name="connsiteY3" fmla="*/ 964719 h 964718"/>
                <a:gd name="connsiteX4" fmla="*/ 844551 w 844551"/>
                <a:gd name="connsiteY4" fmla="*/ 721191 h 964718"/>
                <a:gd name="connsiteX5" fmla="*/ 844551 w 844551"/>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551" h="964718">
                  <a:moveTo>
                    <a:pt x="422276" y="0"/>
                  </a:moveTo>
                  <a:lnTo>
                    <a:pt x="0" y="242857"/>
                  </a:lnTo>
                  <a:lnTo>
                    <a:pt x="0" y="721191"/>
                  </a:lnTo>
                  <a:lnTo>
                    <a:pt x="422276" y="964719"/>
                  </a:lnTo>
                  <a:lnTo>
                    <a:pt x="844551" y="721191"/>
                  </a:lnTo>
                  <a:lnTo>
                    <a:pt x="844551"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3" name="Freeform 10">
              <a:extLst>
                <a:ext uri="{FF2B5EF4-FFF2-40B4-BE49-F238E27FC236}">
                  <a16:creationId xmlns:a16="http://schemas.microsoft.com/office/drawing/2014/main" id="{6CDA730A-EC82-759F-4237-52E99FC1F1A6}"/>
                </a:ext>
              </a:extLst>
            </p:cNvPr>
            <p:cNvSpPr/>
            <p:nvPr/>
          </p:nvSpPr>
          <p:spPr>
            <a:xfrm>
              <a:off x="6274748" y="1476209"/>
              <a:ext cx="843879" cy="964718"/>
            </a:xfrm>
            <a:custGeom>
              <a:avLst/>
              <a:gdLst>
                <a:gd name="connsiteX0" fmla="*/ 421604 w 843879"/>
                <a:gd name="connsiteY0" fmla="*/ 0 h 964718"/>
                <a:gd name="connsiteX1" fmla="*/ 0 w 843879"/>
                <a:gd name="connsiteY1" fmla="*/ 242857 h 964718"/>
                <a:gd name="connsiteX2" fmla="*/ 0 w 843879"/>
                <a:gd name="connsiteY2" fmla="*/ 721191 h 964718"/>
                <a:gd name="connsiteX3" fmla="*/ 421604 w 843879"/>
                <a:gd name="connsiteY3" fmla="*/ 964719 h 964718"/>
                <a:gd name="connsiteX4" fmla="*/ 843880 w 843879"/>
                <a:gd name="connsiteY4" fmla="*/ 721191 h 964718"/>
                <a:gd name="connsiteX5" fmla="*/ 843880 w 843879"/>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4718">
                  <a:moveTo>
                    <a:pt x="421604" y="0"/>
                  </a:moveTo>
                  <a:lnTo>
                    <a:pt x="0" y="242857"/>
                  </a:lnTo>
                  <a:lnTo>
                    <a:pt x="0" y="721191"/>
                  </a:lnTo>
                  <a:lnTo>
                    <a:pt x="421604" y="964719"/>
                  </a:lnTo>
                  <a:lnTo>
                    <a:pt x="843880" y="721191"/>
                  </a:lnTo>
                  <a:lnTo>
                    <a:pt x="843880"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4" name="Freeform 12">
              <a:extLst>
                <a:ext uri="{FF2B5EF4-FFF2-40B4-BE49-F238E27FC236}">
                  <a16:creationId xmlns:a16="http://schemas.microsoft.com/office/drawing/2014/main" id="{CA7C644A-2827-873E-2A53-CA187F227365}"/>
                </a:ext>
              </a:extLst>
            </p:cNvPr>
            <p:cNvSpPr/>
            <p:nvPr/>
          </p:nvSpPr>
          <p:spPr>
            <a:xfrm>
              <a:off x="8438491" y="2699215"/>
              <a:ext cx="843879" cy="964718"/>
            </a:xfrm>
            <a:custGeom>
              <a:avLst/>
              <a:gdLst>
                <a:gd name="connsiteX0" fmla="*/ 422276 w 843879"/>
                <a:gd name="connsiteY0" fmla="*/ 0 h 964718"/>
                <a:gd name="connsiteX1" fmla="*/ 0 w 843879"/>
                <a:gd name="connsiteY1" fmla="*/ 242857 h 964718"/>
                <a:gd name="connsiteX2" fmla="*/ 0 w 843879"/>
                <a:gd name="connsiteY2" fmla="*/ 721862 h 964718"/>
                <a:gd name="connsiteX3" fmla="*/ 422276 w 843879"/>
                <a:gd name="connsiteY3" fmla="*/ 964719 h 964718"/>
                <a:gd name="connsiteX4" fmla="*/ 843880 w 843879"/>
                <a:gd name="connsiteY4" fmla="*/ 721862 h 964718"/>
                <a:gd name="connsiteX5" fmla="*/ 843880 w 843879"/>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4718">
                  <a:moveTo>
                    <a:pt x="422276" y="0"/>
                  </a:moveTo>
                  <a:lnTo>
                    <a:pt x="0" y="242857"/>
                  </a:lnTo>
                  <a:lnTo>
                    <a:pt x="0" y="721862"/>
                  </a:lnTo>
                  <a:lnTo>
                    <a:pt x="422276" y="964719"/>
                  </a:lnTo>
                  <a:lnTo>
                    <a:pt x="843880" y="721862"/>
                  </a:lnTo>
                  <a:lnTo>
                    <a:pt x="843880"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5" name="Freeform 13">
              <a:extLst>
                <a:ext uri="{FF2B5EF4-FFF2-40B4-BE49-F238E27FC236}">
                  <a16:creationId xmlns:a16="http://schemas.microsoft.com/office/drawing/2014/main" id="{11683EC4-2DB1-791E-842A-142DFA88C487}"/>
                </a:ext>
              </a:extLst>
            </p:cNvPr>
            <p:cNvSpPr/>
            <p:nvPr/>
          </p:nvSpPr>
          <p:spPr>
            <a:xfrm>
              <a:off x="8796317" y="1270251"/>
              <a:ext cx="843879" cy="964718"/>
            </a:xfrm>
            <a:custGeom>
              <a:avLst/>
              <a:gdLst>
                <a:gd name="connsiteX0" fmla="*/ 421605 w 843879"/>
                <a:gd name="connsiteY0" fmla="*/ 0 h 964718"/>
                <a:gd name="connsiteX1" fmla="*/ 0 w 843879"/>
                <a:gd name="connsiteY1" fmla="*/ 242857 h 964718"/>
                <a:gd name="connsiteX2" fmla="*/ 0 w 843879"/>
                <a:gd name="connsiteY2" fmla="*/ 721191 h 964718"/>
                <a:gd name="connsiteX3" fmla="*/ 421605 w 843879"/>
                <a:gd name="connsiteY3" fmla="*/ 964719 h 964718"/>
                <a:gd name="connsiteX4" fmla="*/ 843880 w 843879"/>
                <a:gd name="connsiteY4" fmla="*/ 721191 h 964718"/>
                <a:gd name="connsiteX5" fmla="*/ 843880 w 843879"/>
                <a:gd name="connsiteY5" fmla="*/ 242857 h 96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4718">
                  <a:moveTo>
                    <a:pt x="421605" y="0"/>
                  </a:moveTo>
                  <a:lnTo>
                    <a:pt x="0" y="242857"/>
                  </a:lnTo>
                  <a:lnTo>
                    <a:pt x="0" y="721191"/>
                  </a:lnTo>
                  <a:lnTo>
                    <a:pt x="421605" y="964719"/>
                  </a:lnTo>
                  <a:lnTo>
                    <a:pt x="843880" y="721191"/>
                  </a:lnTo>
                  <a:lnTo>
                    <a:pt x="843880" y="242857"/>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sp>
          <p:nvSpPr>
            <p:cNvPr id="16" name="Freeform 15">
              <a:extLst>
                <a:ext uri="{FF2B5EF4-FFF2-40B4-BE49-F238E27FC236}">
                  <a16:creationId xmlns:a16="http://schemas.microsoft.com/office/drawing/2014/main" id="{0E3910F9-9CC4-C8AB-0785-6660CAF0FACD}"/>
                </a:ext>
              </a:extLst>
            </p:cNvPr>
            <p:cNvSpPr/>
            <p:nvPr/>
          </p:nvSpPr>
          <p:spPr>
            <a:xfrm>
              <a:off x="7732908" y="647007"/>
              <a:ext cx="843879" cy="965389"/>
            </a:xfrm>
            <a:custGeom>
              <a:avLst/>
              <a:gdLst>
                <a:gd name="connsiteX0" fmla="*/ 422275 w 843879"/>
                <a:gd name="connsiteY0" fmla="*/ 0 h 965389"/>
                <a:gd name="connsiteX1" fmla="*/ 0 w 843879"/>
                <a:gd name="connsiteY1" fmla="*/ 243528 h 965389"/>
                <a:gd name="connsiteX2" fmla="*/ 0 w 843879"/>
                <a:gd name="connsiteY2" fmla="*/ 721862 h 965389"/>
                <a:gd name="connsiteX3" fmla="*/ 422275 w 843879"/>
                <a:gd name="connsiteY3" fmla="*/ 965390 h 965389"/>
                <a:gd name="connsiteX4" fmla="*/ 843880 w 843879"/>
                <a:gd name="connsiteY4" fmla="*/ 721862 h 965389"/>
                <a:gd name="connsiteX5" fmla="*/ 843880 w 843879"/>
                <a:gd name="connsiteY5" fmla="*/ 243528 h 96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879" h="965389">
                  <a:moveTo>
                    <a:pt x="422275" y="0"/>
                  </a:moveTo>
                  <a:lnTo>
                    <a:pt x="0" y="243528"/>
                  </a:lnTo>
                  <a:lnTo>
                    <a:pt x="0" y="721862"/>
                  </a:lnTo>
                  <a:lnTo>
                    <a:pt x="422275" y="965390"/>
                  </a:lnTo>
                  <a:lnTo>
                    <a:pt x="843880" y="721862"/>
                  </a:lnTo>
                  <a:lnTo>
                    <a:pt x="843880" y="243528"/>
                  </a:lnTo>
                  <a:close/>
                </a:path>
              </a:pathLst>
            </a:custGeom>
            <a:gradFill>
              <a:gsLst>
                <a:gs pos="100000">
                  <a:schemeClr val="accent1"/>
                </a:gs>
                <a:gs pos="0">
                  <a:schemeClr val="accent4"/>
                </a:gs>
              </a:gsLst>
              <a:lin ang="16800000" scaled="0"/>
            </a:gradFill>
            <a:ln w="6703" cap="flat">
              <a:noFill/>
              <a:prstDash val="solid"/>
              <a:miter/>
            </a:ln>
          </p:spPr>
          <p:txBody>
            <a:bodyPr rtlCol="0" anchor="ctr"/>
            <a:lstStyle/>
            <a:p>
              <a:endParaRPr lang="en-BR"/>
            </a:p>
          </p:txBody>
        </p:sp>
        <p:grpSp>
          <p:nvGrpSpPr>
            <p:cNvPr id="17" name="Graphic 5">
              <a:extLst>
                <a:ext uri="{FF2B5EF4-FFF2-40B4-BE49-F238E27FC236}">
                  <a16:creationId xmlns:a16="http://schemas.microsoft.com/office/drawing/2014/main" id="{3FA67951-7775-4A9F-7CC4-57310CE96280}"/>
                </a:ext>
              </a:extLst>
            </p:cNvPr>
            <p:cNvGrpSpPr/>
            <p:nvPr/>
          </p:nvGrpSpPr>
          <p:grpSpPr>
            <a:xfrm>
              <a:off x="4816589" y="647007"/>
              <a:ext cx="4823608" cy="3848141"/>
              <a:chOff x="4816589" y="647007"/>
              <a:chExt cx="4823608" cy="3848141"/>
            </a:xfrm>
          </p:grpSpPr>
          <p:grpSp>
            <p:nvGrpSpPr>
              <p:cNvPr id="18" name="Graphic 5">
                <a:extLst>
                  <a:ext uri="{FF2B5EF4-FFF2-40B4-BE49-F238E27FC236}">
                    <a16:creationId xmlns:a16="http://schemas.microsoft.com/office/drawing/2014/main" id="{E73A88AD-4C98-9870-E92B-111B2467B46C}"/>
                  </a:ext>
                </a:extLst>
              </p:cNvPr>
              <p:cNvGrpSpPr/>
              <p:nvPr/>
            </p:nvGrpSpPr>
            <p:grpSpPr>
              <a:xfrm>
                <a:off x="4816589" y="647007"/>
                <a:ext cx="4823608" cy="3848141"/>
                <a:chOff x="4816589" y="647007"/>
                <a:chExt cx="4823608" cy="3848141"/>
              </a:xfrm>
              <a:noFill/>
            </p:grpSpPr>
            <p:grpSp>
              <p:nvGrpSpPr>
                <p:cNvPr id="49" name="Graphic 5">
                  <a:extLst>
                    <a:ext uri="{FF2B5EF4-FFF2-40B4-BE49-F238E27FC236}">
                      <a16:creationId xmlns:a16="http://schemas.microsoft.com/office/drawing/2014/main" id="{038ABB6A-20FE-1F8D-0495-5A867BA9CCE6}"/>
                    </a:ext>
                  </a:extLst>
                </p:cNvPr>
                <p:cNvGrpSpPr/>
                <p:nvPr/>
              </p:nvGrpSpPr>
              <p:grpSpPr>
                <a:xfrm>
                  <a:off x="5916922" y="2908529"/>
                  <a:ext cx="843879" cy="964718"/>
                  <a:chOff x="5916922" y="2908529"/>
                  <a:chExt cx="843879" cy="964718"/>
                </a:xfrm>
                <a:noFill/>
              </p:grpSpPr>
              <p:sp>
                <p:nvSpPr>
                  <p:cNvPr id="78" name="Freeform 19">
                    <a:extLst>
                      <a:ext uri="{FF2B5EF4-FFF2-40B4-BE49-F238E27FC236}">
                        <a16:creationId xmlns:a16="http://schemas.microsoft.com/office/drawing/2014/main" id="{2BD462EC-FA51-596A-016E-4C0A10EDE9C8}"/>
                      </a:ext>
                    </a:extLst>
                  </p:cNvPr>
                  <p:cNvSpPr/>
                  <p:nvPr/>
                </p:nvSpPr>
                <p:spPr>
                  <a:xfrm>
                    <a:off x="5916922" y="3151385"/>
                    <a:ext cx="422275" cy="721862"/>
                  </a:xfrm>
                  <a:custGeom>
                    <a:avLst/>
                    <a:gdLst>
                      <a:gd name="connsiteX0" fmla="*/ 422276 w 422275"/>
                      <a:gd name="connsiteY0" fmla="*/ 721862 h 721862"/>
                      <a:gd name="connsiteX1" fmla="*/ 0 w 422275"/>
                      <a:gd name="connsiteY1" fmla="*/ 479005 h 721862"/>
                      <a:gd name="connsiteX2" fmla="*/ 0 w 422275"/>
                      <a:gd name="connsiteY2" fmla="*/ 0 h 721862"/>
                      <a:gd name="connsiteX3" fmla="*/ 422276 w 422275"/>
                      <a:gd name="connsiteY3" fmla="*/ 243528 h 721862"/>
                    </a:gdLst>
                    <a:ahLst/>
                    <a:cxnLst>
                      <a:cxn ang="0">
                        <a:pos x="connsiteX0" y="connsiteY0"/>
                      </a:cxn>
                      <a:cxn ang="0">
                        <a:pos x="connsiteX1" y="connsiteY1"/>
                      </a:cxn>
                      <a:cxn ang="0">
                        <a:pos x="connsiteX2" y="connsiteY2"/>
                      </a:cxn>
                      <a:cxn ang="0">
                        <a:pos x="connsiteX3" y="connsiteY3"/>
                      </a:cxn>
                    </a:cxnLst>
                    <a:rect l="l" t="t" r="r" b="b"/>
                    <a:pathLst>
                      <a:path w="422275" h="721862">
                        <a:moveTo>
                          <a:pt x="422276" y="721862"/>
                        </a:moveTo>
                        <a:lnTo>
                          <a:pt x="0" y="479005"/>
                        </a:lnTo>
                        <a:lnTo>
                          <a:pt x="0" y="0"/>
                        </a:lnTo>
                        <a:lnTo>
                          <a:pt x="422276" y="243528"/>
                        </a:lnTo>
                        <a:close/>
                      </a:path>
                    </a:pathLst>
                  </a:custGeom>
                  <a:noFill/>
                  <a:ln w="1676" cap="flat">
                    <a:solidFill>
                      <a:schemeClr val="tx2"/>
                    </a:solidFill>
                    <a:prstDash val="solid"/>
                    <a:miter/>
                  </a:ln>
                </p:spPr>
                <p:txBody>
                  <a:bodyPr rtlCol="0" anchor="ctr"/>
                  <a:lstStyle/>
                  <a:p>
                    <a:endParaRPr lang="en-BR"/>
                  </a:p>
                </p:txBody>
              </p:sp>
              <p:sp>
                <p:nvSpPr>
                  <p:cNvPr id="79" name="Freeform 20">
                    <a:extLst>
                      <a:ext uri="{FF2B5EF4-FFF2-40B4-BE49-F238E27FC236}">
                        <a16:creationId xmlns:a16="http://schemas.microsoft.com/office/drawing/2014/main" id="{493AABFD-5172-069D-47E6-C2EDB45D1CB5}"/>
                      </a:ext>
                    </a:extLst>
                  </p:cNvPr>
                  <p:cNvSpPr/>
                  <p:nvPr/>
                </p:nvSpPr>
                <p:spPr>
                  <a:xfrm>
                    <a:off x="6339197" y="3151385"/>
                    <a:ext cx="421604" cy="721862"/>
                  </a:xfrm>
                  <a:custGeom>
                    <a:avLst/>
                    <a:gdLst>
                      <a:gd name="connsiteX0" fmla="*/ 0 w 421604"/>
                      <a:gd name="connsiteY0" fmla="*/ 721862 h 721862"/>
                      <a:gd name="connsiteX1" fmla="*/ 421604 w 421604"/>
                      <a:gd name="connsiteY1" fmla="*/ 479005 h 721862"/>
                      <a:gd name="connsiteX2" fmla="*/ 421604 w 421604"/>
                      <a:gd name="connsiteY2" fmla="*/ 0 h 721862"/>
                      <a:gd name="connsiteX3" fmla="*/ 0 w 421604"/>
                      <a:gd name="connsiteY3" fmla="*/ 243528 h 721862"/>
                    </a:gdLst>
                    <a:ahLst/>
                    <a:cxnLst>
                      <a:cxn ang="0">
                        <a:pos x="connsiteX0" y="connsiteY0"/>
                      </a:cxn>
                      <a:cxn ang="0">
                        <a:pos x="connsiteX1" y="connsiteY1"/>
                      </a:cxn>
                      <a:cxn ang="0">
                        <a:pos x="connsiteX2" y="connsiteY2"/>
                      </a:cxn>
                      <a:cxn ang="0">
                        <a:pos x="connsiteX3" y="connsiteY3"/>
                      </a:cxn>
                    </a:cxnLst>
                    <a:rect l="l" t="t" r="r" b="b"/>
                    <a:pathLst>
                      <a:path w="421604" h="721862">
                        <a:moveTo>
                          <a:pt x="0" y="721862"/>
                        </a:moveTo>
                        <a:lnTo>
                          <a:pt x="421604" y="479005"/>
                        </a:lnTo>
                        <a:lnTo>
                          <a:pt x="421604" y="0"/>
                        </a:lnTo>
                        <a:lnTo>
                          <a:pt x="0" y="243528"/>
                        </a:lnTo>
                        <a:close/>
                      </a:path>
                    </a:pathLst>
                  </a:custGeom>
                  <a:noFill/>
                  <a:ln w="1676" cap="flat">
                    <a:solidFill>
                      <a:schemeClr val="tx2"/>
                    </a:solidFill>
                    <a:prstDash val="solid"/>
                    <a:miter/>
                  </a:ln>
                </p:spPr>
                <p:txBody>
                  <a:bodyPr rtlCol="0" anchor="ctr"/>
                  <a:lstStyle/>
                  <a:p>
                    <a:endParaRPr lang="en-BR"/>
                  </a:p>
                </p:txBody>
              </p:sp>
              <p:sp>
                <p:nvSpPr>
                  <p:cNvPr id="80" name="Freeform 21">
                    <a:extLst>
                      <a:ext uri="{FF2B5EF4-FFF2-40B4-BE49-F238E27FC236}">
                        <a16:creationId xmlns:a16="http://schemas.microsoft.com/office/drawing/2014/main" id="{CF81DFC7-766B-D6E4-5809-673CD444DFE8}"/>
                      </a:ext>
                    </a:extLst>
                  </p:cNvPr>
                  <p:cNvSpPr/>
                  <p:nvPr/>
                </p:nvSpPr>
                <p:spPr>
                  <a:xfrm>
                    <a:off x="5916922" y="2908529"/>
                    <a:ext cx="843879" cy="485713"/>
                  </a:xfrm>
                  <a:custGeom>
                    <a:avLst/>
                    <a:gdLst>
                      <a:gd name="connsiteX0" fmla="*/ 843880 w 843879"/>
                      <a:gd name="connsiteY0" fmla="*/ 242857 h 485713"/>
                      <a:gd name="connsiteX1" fmla="*/ 422276 w 843879"/>
                      <a:gd name="connsiteY1" fmla="*/ 485714 h 485713"/>
                      <a:gd name="connsiteX2" fmla="*/ 0 w 843879"/>
                      <a:gd name="connsiteY2" fmla="*/ 242857 h 485713"/>
                      <a:gd name="connsiteX3" fmla="*/ 422276 w 843879"/>
                      <a:gd name="connsiteY3" fmla="*/ 0 h 485713"/>
                    </a:gdLst>
                    <a:ahLst/>
                    <a:cxnLst>
                      <a:cxn ang="0">
                        <a:pos x="connsiteX0" y="connsiteY0"/>
                      </a:cxn>
                      <a:cxn ang="0">
                        <a:pos x="connsiteX1" y="connsiteY1"/>
                      </a:cxn>
                      <a:cxn ang="0">
                        <a:pos x="connsiteX2" y="connsiteY2"/>
                      </a:cxn>
                      <a:cxn ang="0">
                        <a:pos x="connsiteX3" y="connsiteY3"/>
                      </a:cxn>
                    </a:cxnLst>
                    <a:rect l="l" t="t" r="r" b="b"/>
                    <a:pathLst>
                      <a:path w="843879" h="485713">
                        <a:moveTo>
                          <a:pt x="843880" y="242857"/>
                        </a:moveTo>
                        <a:lnTo>
                          <a:pt x="422276" y="485714"/>
                        </a:lnTo>
                        <a:lnTo>
                          <a:pt x="0" y="242857"/>
                        </a:lnTo>
                        <a:lnTo>
                          <a:pt x="422276" y="0"/>
                        </a:lnTo>
                        <a:close/>
                      </a:path>
                    </a:pathLst>
                  </a:custGeom>
                  <a:noFill/>
                  <a:ln w="1676" cap="flat">
                    <a:solidFill>
                      <a:schemeClr val="tx2"/>
                    </a:solidFill>
                    <a:prstDash val="solid"/>
                    <a:miter/>
                  </a:ln>
                </p:spPr>
                <p:txBody>
                  <a:bodyPr rtlCol="0" anchor="ctr"/>
                  <a:lstStyle/>
                  <a:p>
                    <a:endParaRPr lang="en-BR"/>
                  </a:p>
                </p:txBody>
              </p:sp>
            </p:grpSp>
            <p:grpSp>
              <p:nvGrpSpPr>
                <p:cNvPr id="50" name="Graphic 5">
                  <a:extLst>
                    <a:ext uri="{FF2B5EF4-FFF2-40B4-BE49-F238E27FC236}">
                      <a16:creationId xmlns:a16="http://schemas.microsoft.com/office/drawing/2014/main" id="{E8B846E8-22D1-C0F6-2697-8E59362ABFD0}"/>
                    </a:ext>
                  </a:extLst>
                </p:cNvPr>
                <p:cNvGrpSpPr/>
                <p:nvPr/>
              </p:nvGrpSpPr>
              <p:grpSpPr>
                <a:xfrm>
                  <a:off x="7032024" y="3529759"/>
                  <a:ext cx="843879" cy="965389"/>
                  <a:chOff x="7032024" y="3529759"/>
                  <a:chExt cx="843879" cy="965389"/>
                </a:xfrm>
                <a:noFill/>
              </p:grpSpPr>
              <p:sp>
                <p:nvSpPr>
                  <p:cNvPr id="75" name="Freeform 23">
                    <a:extLst>
                      <a:ext uri="{FF2B5EF4-FFF2-40B4-BE49-F238E27FC236}">
                        <a16:creationId xmlns:a16="http://schemas.microsoft.com/office/drawing/2014/main" id="{925F2783-F0C2-3806-A19E-48903225B7E2}"/>
                      </a:ext>
                    </a:extLst>
                  </p:cNvPr>
                  <p:cNvSpPr/>
                  <p:nvPr/>
                </p:nvSpPr>
                <p:spPr>
                  <a:xfrm>
                    <a:off x="7032024" y="3773287"/>
                    <a:ext cx="421604" cy="721862"/>
                  </a:xfrm>
                  <a:custGeom>
                    <a:avLst/>
                    <a:gdLst>
                      <a:gd name="connsiteX0" fmla="*/ 421604 w 421604"/>
                      <a:gd name="connsiteY0" fmla="*/ 721862 h 721862"/>
                      <a:gd name="connsiteX1" fmla="*/ 0 w 421604"/>
                      <a:gd name="connsiteY1" fmla="*/ 478334 h 721862"/>
                      <a:gd name="connsiteX2" fmla="*/ 0 w 421604"/>
                      <a:gd name="connsiteY2" fmla="*/ 0 h 721862"/>
                      <a:gd name="connsiteX3" fmla="*/ 421604 w 421604"/>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1604" h="721862">
                        <a:moveTo>
                          <a:pt x="421604" y="721862"/>
                        </a:moveTo>
                        <a:lnTo>
                          <a:pt x="0" y="478334"/>
                        </a:lnTo>
                        <a:lnTo>
                          <a:pt x="0" y="0"/>
                        </a:lnTo>
                        <a:lnTo>
                          <a:pt x="421604" y="242857"/>
                        </a:lnTo>
                        <a:close/>
                      </a:path>
                    </a:pathLst>
                  </a:custGeom>
                  <a:noFill/>
                  <a:ln w="1676" cap="flat">
                    <a:solidFill>
                      <a:schemeClr val="tx2"/>
                    </a:solidFill>
                    <a:prstDash val="solid"/>
                    <a:miter/>
                  </a:ln>
                </p:spPr>
                <p:txBody>
                  <a:bodyPr rtlCol="0" anchor="ctr"/>
                  <a:lstStyle/>
                  <a:p>
                    <a:endParaRPr lang="en-BR"/>
                  </a:p>
                </p:txBody>
              </p:sp>
              <p:sp>
                <p:nvSpPr>
                  <p:cNvPr id="76" name="Freeform 24">
                    <a:extLst>
                      <a:ext uri="{FF2B5EF4-FFF2-40B4-BE49-F238E27FC236}">
                        <a16:creationId xmlns:a16="http://schemas.microsoft.com/office/drawing/2014/main" id="{E19BA65A-4199-2ECB-377E-E53D3EF7B6E9}"/>
                      </a:ext>
                    </a:extLst>
                  </p:cNvPr>
                  <p:cNvSpPr/>
                  <p:nvPr/>
                </p:nvSpPr>
                <p:spPr>
                  <a:xfrm>
                    <a:off x="7453629" y="3773287"/>
                    <a:ext cx="422275" cy="721862"/>
                  </a:xfrm>
                  <a:custGeom>
                    <a:avLst/>
                    <a:gdLst>
                      <a:gd name="connsiteX0" fmla="*/ 0 w 422275"/>
                      <a:gd name="connsiteY0" fmla="*/ 721862 h 721862"/>
                      <a:gd name="connsiteX1" fmla="*/ 422275 w 422275"/>
                      <a:gd name="connsiteY1" fmla="*/ 478334 h 721862"/>
                      <a:gd name="connsiteX2" fmla="*/ 422275 w 422275"/>
                      <a:gd name="connsiteY2" fmla="*/ 0 h 721862"/>
                      <a:gd name="connsiteX3" fmla="*/ 0 w 422275"/>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2275" h="721862">
                        <a:moveTo>
                          <a:pt x="0" y="721862"/>
                        </a:moveTo>
                        <a:lnTo>
                          <a:pt x="422275" y="478334"/>
                        </a:lnTo>
                        <a:lnTo>
                          <a:pt x="422275" y="0"/>
                        </a:lnTo>
                        <a:lnTo>
                          <a:pt x="0" y="242857"/>
                        </a:lnTo>
                        <a:close/>
                      </a:path>
                    </a:pathLst>
                  </a:custGeom>
                  <a:noFill/>
                  <a:ln w="1676" cap="flat">
                    <a:solidFill>
                      <a:schemeClr val="tx2"/>
                    </a:solidFill>
                    <a:prstDash val="solid"/>
                    <a:miter/>
                  </a:ln>
                </p:spPr>
                <p:txBody>
                  <a:bodyPr rtlCol="0" anchor="ctr"/>
                  <a:lstStyle/>
                  <a:p>
                    <a:endParaRPr lang="en-BR"/>
                  </a:p>
                </p:txBody>
              </p:sp>
              <p:sp>
                <p:nvSpPr>
                  <p:cNvPr id="77" name="Freeform 25">
                    <a:extLst>
                      <a:ext uri="{FF2B5EF4-FFF2-40B4-BE49-F238E27FC236}">
                        <a16:creationId xmlns:a16="http://schemas.microsoft.com/office/drawing/2014/main" id="{97E1AAB1-A75F-12C3-9C59-E2266AD1016B}"/>
                      </a:ext>
                    </a:extLst>
                  </p:cNvPr>
                  <p:cNvSpPr/>
                  <p:nvPr/>
                </p:nvSpPr>
                <p:spPr>
                  <a:xfrm>
                    <a:off x="7032024" y="3529759"/>
                    <a:ext cx="843879" cy="486384"/>
                  </a:xfrm>
                  <a:custGeom>
                    <a:avLst/>
                    <a:gdLst>
                      <a:gd name="connsiteX0" fmla="*/ 843880 w 843879"/>
                      <a:gd name="connsiteY0" fmla="*/ 243528 h 486384"/>
                      <a:gd name="connsiteX1" fmla="*/ 421604 w 843879"/>
                      <a:gd name="connsiteY1" fmla="*/ 486385 h 486384"/>
                      <a:gd name="connsiteX2" fmla="*/ 0 w 843879"/>
                      <a:gd name="connsiteY2" fmla="*/ 243528 h 486384"/>
                      <a:gd name="connsiteX3" fmla="*/ 421604 w 843879"/>
                      <a:gd name="connsiteY3" fmla="*/ 0 h 486384"/>
                    </a:gdLst>
                    <a:ahLst/>
                    <a:cxnLst>
                      <a:cxn ang="0">
                        <a:pos x="connsiteX0" y="connsiteY0"/>
                      </a:cxn>
                      <a:cxn ang="0">
                        <a:pos x="connsiteX1" y="connsiteY1"/>
                      </a:cxn>
                      <a:cxn ang="0">
                        <a:pos x="connsiteX2" y="connsiteY2"/>
                      </a:cxn>
                      <a:cxn ang="0">
                        <a:pos x="connsiteX3" y="connsiteY3"/>
                      </a:cxn>
                    </a:cxnLst>
                    <a:rect l="l" t="t" r="r" b="b"/>
                    <a:pathLst>
                      <a:path w="843879" h="486384">
                        <a:moveTo>
                          <a:pt x="843880" y="243528"/>
                        </a:moveTo>
                        <a:lnTo>
                          <a:pt x="421604" y="486385"/>
                        </a:lnTo>
                        <a:lnTo>
                          <a:pt x="0" y="243528"/>
                        </a:lnTo>
                        <a:lnTo>
                          <a:pt x="421604" y="0"/>
                        </a:lnTo>
                        <a:close/>
                      </a:path>
                    </a:pathLst>
                  </a:custGeom>
                  <a:noFill/>
                  <a:ln w="1676" cap="flat">
                    <a:solidFill>
                      <a:schemeClr val="tx2"/>
                    </a:solidFill>
                    <a:prstDash val="solid"/>
                    <a:miter/>
                  </a:ln>
                </p:spPr>
                <p:txBody>
                  <a:bodyPr rtlCol="0" anchor="ctr"/>
                  <a:lstStyle/>
                  <a:p>
                    <a:endParaRPr lang="en-BR"/>
                  </a:p>
                </p:txBody>
              </p:sp>
            </p:grpSp>
            <p:grpSp>
              <p:nvGrpSpPr>
                <p:cNvPr id="51" name="Graphic 5">
                  <a:extLst>
                    <a:ext uri="{FF2B5EF4-FFF2-40B4-BE49-F238E27FC236}">
                      <a16:creationId xmlns:a16="http://schemas.microsoft.com/office/drawing/2014/main" id="{822418BF-CA90-F0EF-CD35-4CB77B45587D}"/>
                    </a:ext>
                  </a:extLst>
                </p:cNvPr>
                <p:cNvGrpSpPr/>
                <p:nvPr/>
              </p:nvGrpSpPr>
              <p:grpSpPr>
                <a:xfrm>
                  <a:off x="7337486" y="2095427"/>
                  <a:ext cx="844551" cy="964718"/>
                  <a:chOff x="7337486" y="2095427"/>
                  <a:chExt cx="844551" cy="964718"/>
                </a:xfrm>
                <a:noFill/>
              </p:grpSpPr>
              <p:sp>
                <p:nvSpPr>
                  <p:cNvPr id="72" name="Freeform 27">
                    <a:extLst>
                      <a:ext uri="{FF2B5EF4-FFF2-40B4-BE49-F238E27FC236}">
                        <a16:creationId xmlns:a16="http://schemas.microsoft.com/office/drawing/2014/main" id="{C09624A1-C5DF-75A3-7BA9-7946EFC1E43D}"/>
                      </a:ext>
                    </a:extLst>
                  </p:cNvPr>
                  <p:cNvSpPr/>
                  <p:nvPr/>
                </p:nvSpPr>
                <p:spPr>
                  <a:xfrm>
                    <a:off x="7337486" y="2338284"/>
                    <a:ext cx="422275" cy="721861"/>
                  </a:xfrm>
                  <a:custGeom>
                    <a:avLst/>
                    <a:gdLst>
                      <a:gd name="connsiteX0" fmla="*/ 422276 w 422275"/>
                      <a:gd name="connsiteY0" fmla="*/ 721862 h 721861"/>
                      <a:gd name="connsiteX1" fmla="*/ 0 w 422275"/>
                      <a:gd name="connsiteY1" fmla="*/ 478334 h 721861"/>
                      <a:gd name="connsiteX2" fmla="*/ 0 w 422275"/>
                      <a:gd name="connsiteY2" fmla="*/ 0 h 721861"/>
                      <a:gd name="connsiteX3" fmla="*/ 422276 w 422275"/>
                      <a:gd name="connsiteY3" fmla="*/ 243528 h 721861"/>
                    </a:gdLst>
                    <a:ahLst/>
                    <a:cxnLst>
                      <a:cxn ang="0">
                        <a:pos x="connsiteX0" y="connsiteY0"/>
                      </a:cxn>
                      <a:cxn ang="0">
                        <a:pos x="connsiteX1" y="connsiteY1"/>
                      </a:cxn>
                      <a:cxn ang="0">
                        <a:pos x="connsiteX2" y="connsiteY2"/>
                      </a:cxn>
                      <a:cxn ang="0">
                        <a:pos x="connsiteX3" y="connsiteY3"/>
                      </a:cxn>
                    </a:cxnLst>
                    <a:rect l="l" t="t" r="r" b="b"/>
                    <a:pathLst>
                      <a:path w="422275" h="721861">
                        <a:moveTo>
                          <a:pt x="422276" y="721862"/>
                        </a:moveTo>
                        <a:lnTo>
                          <a:pt x="0" y="478334"/>
                        </a:lnTo>
                        <a:lnTo>
                          <a:pt x="0" y="0"/>
                        </a:lnTo>
                        <a:lnTo>
                          <a:pt x="422276" y="243528"/>
                        </a:lnTo>
                        <a:close/>
                      </a:path>
                    </a:pathLst>
                  </a:custGeom>
                  <a:noFill/>
                  <a:ln w="1676" cap="flat">
                    <a:solidFill>
                      <a:schemeClr val="tx2"/>
                    </a:solidFill>
                    <a:prstDash val="solid"/>
                    <a:miter/>
                  </a:ln>
                </p:spPr>
                <p:txBody>
                  <a:bodyPr rtlCol="0" anchor="ctr"/>
                  <a:lstStyle/>
                  <a:p>
                    <a:endParaRPr lang="en-BR"/>
                  </a:p>
                </p:txBody>
              </p:sp>
              <p:sp>
                <p:nvSpPr>
                  <p:cNvPr id="73" name="Freeform 28">
                    <a:extLst>
                      <a:ext uri="{FF2B5EF4-FFF2-40B4-BE49-F238E27FC236}">
                        <a16:creationId xmlns:a16="http://schemas.microsoft.com/office/drawing/2014/main" id="{C54A539A-ABEC-61E6-AC39-8DBE8B4E5438}"/>
                      </a:ext>
                    </a:extLst>
                  </p:cNvPr>
                  <p:cNvSpPr/>
                  <p:nvPr/>
                </p:nvSpPr>
                <p:spPr>
                  <a:xfrm>
                    <a:off x="7759762" y="2338284"/>
                    <a:ext cx="422275" cy="721861"/>
                  </a:xfrm>
                  <a:custGeom>
                    <a:avLst/>
                    <a:gdLst>
                      <a:gd name="connsiteX0" fmla="*/ 0 w 422275"/>
                      <a:gd name="connsiteY0" fmla="*/ 721862 h 721861"/>
                      <a:gd name="connsiteX1" fmla="*/ 422275 w 422275"/>
                      <a:gd name="connsiteY1" fmla="*/ 478334 h 721861"/>
                      <a:gd name="connsiteX2" fmla="*/ 422275 w 422275"/>
                      <a:gd name="connsiteY2" fmla="*/ 0 h 721861"/>
                      <a:gd name="connsiteX3" fmla="*/ 0 w 422275"/>
                      <a:gd name="connsiteY3" fmla="*/ 243528 h 721861"/>
                    </a:gdLst>
                    <a:ahLst/>
                    <a:cxnLst>
                      <a:cxn ang="0">
                        <a:pos x="connsiteX0" y="connsiteY0"/>
                      </a:cxn>
                      <a:cxn ang="0">
                        <a:pos x="connsiteX1" y="connsiteY1"/>
                      </a:cxn>
                      <a:cxn ang="0">
                        <a:pos x="connsiteX2" y="connsiteY2"/>
                      </a:cxn>
                      <a:cxn ang="0">
                        <a:pos x="connsiteX3" y="connsiteY3"/>
                      </a:cxn>
                    </a:cxnLst>
                    <a:rect l="l" t="t" r="r" b="b"/>
                    <a:pathLst>
                      <a:path w="422275" h="721861">
                        <a:moveTo>
                          <a:pt x="0" y="721862"/>
                        </a:moveTo>
                        <a:lnTo>
                          <a:pt x="422275" y="478334"/>
                        </a:lnTo>
                        <a:lnTo>
                          <a:pt x="422275" y="0"/>
                        </a:lnTo>
                        <a:lnTo>
                          <a:pt x="0" y="243528"/>
                        </a:lnTo>
                        <a:close/>
                      </a:path>
                    </a:pathLst>
                  </a:custGeom>
                  <a:noFill/>
                  <a:ln w="1676" cap="flat">
                    <a:solidFill>
                      <a:schemeClr val="tx2"/>
                    </a:solidFill>
                    <a:prstDash val="solid"/>
                    <a:miter/>
                  </a:ln>
                </p:spPr>
                <p:txBody>
                  <a:bodyPr rtlCol="0" anchor="ctr"/>
                  <a:lstStyle/>
                  <a:p>
                    <a:endParaRPr lang="en-BR"/>
                  </a:p>
                </p:txBody>
              </p:sp>
              <p:sp>
                <p:nvSpPr>
                  <p:cNvPr id="74" name="Freeform 29">
                    <a:extLst>
                      <a:ext uri="{FF2B5EF4-FFF2-40B4-BE49-F238E27FC236}">
                        <a16:creationId xmlns:a16="http://schemas.microsoft.com/office/drawing/2014/main" id="{43C60E1A-317A-5A01-5C72-CB4B54CA0AD3}"/>
                      </a:ext>
                    </a:extLst>
                  </p:cNvPr>
                  <p:cNvSpPr/>
                  <p:nvPr/>
                </p:nvSpPr>
                <p:spPr>
                  <a:xfrm>
                    <a:off x="7337486" y="2095427"/>
                    <a:ext cx="844551" cy="485713"/>
                  </a:xfrm>
                  <a:custGeom>
                    <a:avLst/>
                    <a:gdLst>
                      <a:gd name="connsiteX0" fmla="*/ 844551 w 844551"/>
                      <a:gd name="connsiteY0" fmla="*/ 242857 h 485713"/>
                      <a:gd name="connsiteX1" fmla="*/ 422276 w 844551"/>
                      <a:gd name="connsiteY1" fmla="*/ 485714 h 485713"/>
                      <a:gd name="connsiteX2" fmla="*/ 0 w 844551"/>
                      <a:gd name="connsiteY2" fmla="*/ 242857 h 485713"/>
                      <a:gd name="connsiteX3" fmla="*/ 422276 w 844551"/>
                      <a:gd name="connsiteY3" fmla="*/ 0 h 485713"/>
                    </a:gdLst>
                    <a:ahLst/>
                    <a:cxnLst>
                      <a:cxn ang="0">
                        <a:pos x="connsiteX0" y="connsiteY0"/>
                      </a:cxn>
                      <a:cxn ang="0">
                        <a:pos x="connsiteX1" y="connsiteY1"/>
                      </a:cxn>
                      <a:cxn ang="0">
                        <a:pos x="connsiteX2" y="connsiteY2"/>
                      </a:cxn>
                      <a:cxn ang="0">
                        <a:pos x="connsiteX3" y="connsiteY3"/>
                      </a:cxn>
                    </a:cxnLst>
                    <a:rect l="l" t="t" r="r" b="b"/>
                    <a:pathLst>
                      <a:path w="844551" h="485713">
                        <a:moveTo>
                          <a:pt x="844551" y="242857"/>
                        </a:moveTo>
                        <a:lnTo>
                          <a:pt x="422276" y="485714"/>
                        </a:lnTo>
                        <a:lnTo>
                          <a:pt x="0" y="242857"/>
                        </a:lnTo>
                        <a:lnTo>
                          <a:pt x="422276" y="0"/>
                        </a:lnTo>
                        <a:close/>
                      </a:path>
                    </a:pathLst>
                  </a:custGeom>
                  <a:noFill/>
                  <a:ln w="1676" cap="flat">
                    <a:solidFill>
                      <a:schemeClr val="tx2"/>
                    </a:solidFill>
                    <a:prstDash val="solid"/>
                    <a:miter/>
                  </a:ln>
                </p:spPr>
                <p:txBody>
                  <a:bodyPr rtlCol="0" anchor="ctr"/>
                  <a:lstStyle/>
                  <a:p>
                    <a:endParaRPr lang="en-BR"/>
                  </a:p>
                </p:txBody>
              </p:sp>
            </p:grpSp>
            <p:grpSp>
              <p:nvGrpSpPr>
                <p:cNvPr id="52" name="Graphic 5">
                  <a:extLst>
                    <a:ext uri="{FF2B5EF4-FFF2-40B4-BE49-F238E27FC236}">
                      <a16:creationId xmlns:a16="http://schemas.microsoft.com/office/drawing/2014/main" id="{9E9F5622-6E60-4940-BC6A-FB9EDDD8C64E}"/>
                    </a:ext>
                  </a:extLst>
                </p:cNvPr>
                <p:cNvGrpSpPr/>
                <p:nvPr/>
              </p:nvGrpSpPr>
              <p:grpSpPr>
                <a:xfrm>
                  <a:off x="8438491" y="2699215"/>
                  <a:ext cx="843879" cy="964718"/>
                  <a:chOff x="8438491" y="2699215"/>
                  <a:chExt cx="843879" cy="964718"/>
                </a:xfrm>
                <a:noFill/>
              </p:grpSpPr>
              <p:sp>
                <p:nvSpPr>
                  <p:cNvPr id="69" name="Freeform 31">
                    <a:extLst>
                      <a:ext uri="{FF2B5EF4-FFF2-40B4-BE49-F238E27FC236}">
                        <a16:creationId xmlns:a16="http://schemas.microsoft.com/office/drawing/2014/main" id="{1F55ED39-BC96-81CA-F217-F9506AA1BDCA}"/>
                      </a:ext>
                    </a:extLst>
                  </p:cNvPr>
                  <p:cNvSpPr/>
                  <p:nvPr/>
                </p:nvSpPr>
                <p:spPr>
                  <a:xfrm>
                    <a:off x="8438491" y="2942072"/>
                    <a:ext cx="422275" cy="721861"/>
                  </a:xfrm>
                  <a:custGeom>
                    <a:avLst/>
                    <a:gdLst>
                      <a:gd name="connsiteX0" fmla="*/ 422276 w 422275"/>
                      <a:gd name="connsiteY0" fmla="*/ 721862 h 721861"/>
                      <a:gd name="connsiteX1" fmla="*/ 0 w 422275"/>
                      <a:gd name="connsiteY1" fmla="*/ 479005 h 721861"/>
                      <a:gd name="connsiteX2" fmla="*/ 0 w 422275"/>
                      <a:gd name="connsiteY2" fmla="*/ 0 h 721861"/>
                      <a:gd name="connsiteX3" fmla="*/ 422276 w 422275"/>
                      <a:gd name="connsiteY3" fmla="*/ 243528 h 721861"/>
                    </a:gdLst>
                    <a:ahLst/>
                    <a:cxnLst>
                      <a:cxn ang="0">
                        <a:pos x="connsiteX0" y="connsiteY0"/>
                      </a:cxn>
                      <a:cxn ang="0">
                        <a:pos x="connsiteX1" y="connsiteY1"/>
                      </a:cxn>
                      <a:cxn ang="0">
                        <a:pos x="connsiteX2" y="connsiteY2"/>
                      </a:cxn>
                      <a:cxn ang="0">
                        <a:pos x="connsiteX3" y="connsiteY3"/>
                      </a:cxn>
                    </a:cxnLst>
                    <a:rect l="l" t="t" r="r" b="b"/>
                    <a:pathLst>
                      <a:path w="422275" h="721861">
                        <a:moveTo>
                          <a:pt x="422276" y="721862"/>
                        </a:moveTo>
                        <a:lnTo>
                          <a:pt x="0" y="479005"/>
                        </a:lnTo>
                        <a:lnTo>
                          <a:pt x="0" y="0"/>
                        </a:lnTo>
                        <a:lnTo>
                          <a:pt x="422276" y="243528"/>
                        </a:lnTo>
                        <a:close/>
                      </a:path>
                    </a:pathLst>
                  </a:custGeom>
                  <a:noFill/>
                  <a:ln w="1676" cap="flat">
                    <a:solidFill>
                      <a:schemeClr val="tx2"/>
                    </a:solidFill>
                    <a:prstDash val="solid"/>
                    <a:miter/>
                  </a:ln>
                </p:spPr>
                <p:txBody>
                  <a:bodyPr rtlCol="0" anchor="ctr"/>
                  <a:lstStyle/>
                  <a:p>
                    <a:endParaRPr lang="en-BR"/>
                  </a:p>
                </p:txBody>
              </p:sp>
              <p:sp>
                <p:nvSpPr>
                  <p:cNvPr id="70" name="Freeform 32">
                    <a:extLst>
                      <a:ext uri="{FF2B5EF4-FFF2-40B4-BE49-F238E27FC236}">
                        <a16:creationId xmlns:a16="http://schemas.microsoft.com/office/drawing/2014/main" id="{2A21A8CE-2ADE-B04F-8C2E-7A011E64C943}"/>
                      </a:ext>
                    </a:extLst>
                  </p:cNvPr>
                  <p:cNvSpPr/>
                  <p:nvPr/>
                </p:nvSpPr>
                <p:spPr>
                  <a:xfrm>
                    <a:off x="8860766" y="2942072"/>
                    <a:ext cx="421604" cy="721861"/>
                  </a:xfrm>
                  <a:custGeom>
                    <a:avLst/>
                    <a:gdLst>
                      <a:gd name="connsiteX0" fmla="*/ 0 w 421604"/>
                      <a:gd name="connsiteY0" fmla="*/ 721862 h 721861"/>
                      <a:gd name="connsiteX1" fmla="*/ 421604 w 421604"/>
                      <a:gd name="connsiteY1" fmla="*/ 479005 h 721861"/>
                      <a:gd name="connsiteX2" fmla="*/ 421604 w 421604"/>
                      <a:gd name="connsiteY2" fmla="*/ 0 h 721861"/>
                      <a:gd name="connsiteX3" fmla="*/ 0 w 421604"/>
                      <a:gd name="connsiteY3" fmla="*/ 243528 h 721861"/>
                    </a:gdLst>
                    <a:ahLst/>
                    <a:cxnLst>
                      <a:cxn ang="0">
                        <a:pos x="connsiteX0" y="connsiteY0"/>
                      </a:cxn>
                      <a:cxn ang="0">
                        <a:pos x="connsiteX1" y="connsiteY1"/>
                      </a:cxn>
                      <a:cxn ang="0">
                        <a:pos x="connsiteX2" y="connsiteY2"/>
                      </a:cxn>
                      <a:cxn ang="0">
                        <a:pos x="connsiteX3" y="connsiteY3"/>
                      </a:cxn>
                    </a:cxnLst>
                    <a:rect l="l" t="t" r="r" b="b"/>
                    <a:pathLst>
                      <a:path w="421604" h="721861">
                        <a:moveTo>
                          <a:pt x="0" y="721862"/>
                        </a:moveTo>
                        <a:lnTo>
                          <a:pt x="421604" y="479005"/>
                        </a:lnTo>
                        <a:lnTo>
                          <a:pt x="421604" y="0"/>
                        </a:lnTo>
                        <a:lnTo>
                          <a:pt x="0" y="243528"/>
                        </a:lnTo>
                        <a:close/>
                      </a:path>
                    </a:pathLst>
                  </a:custGeom>
                  <a:noFill/>
                  <a:ln w="1676" cap="flat">
                    <a:solidFill>
                      <a:schemeClr val="tx2"/>
                    </a:solidFill>
                    <a:prstDash val="solid"/>
                    <a:miter/>
                  </a:ln>
                </p:spPr>
                <p:txBody>
                  <a:bodyPr rtlCol="0" anchor="ctr"/>
                  <a:lstStyle/>
                  <a:p>
                    <a:endParaRPr lang="en-BR"/>
                  </a:p>
                </p:txBody>
              </p:sp>
              <p:sp>
                <p:nvSpPr>
                  <p:cNvPr id="71" name="Freeform 33">
                    <a:extLst>
                      <a:ext uri="{FF2B5EF4-FFF2-40B4-BE49-F238E27FC236}">
                        <a16:creationId xmlns:a16="http://schemas.microsoft.com/office/drawing/2014/main" id="{6DFEF67E-09C6-44F7-3E3B-C0B412B3237D}"/>
                      </a:ext>
                    </a:extLst>
                  </p:cNvPr>
                  <p:cNvSpPr/>
                  <p:nvPr/>
                </p:nvSpPr>
                <p:spPr>
                  <a:xfrm>
                    <a:off x="8438491" y="2699215"/>
                    <a:ext cx="843879" cy="485713"/>
                  </a:xfrm>
                  <a:custGeom>
                    <a:avLst/>
                    <a:gdLst>
                      <a:gd name="connsiteX0" fmla="*/ 843880 w 843879"/>
                      <a:gd name="connsiteY0" fmla="*/ 242857 h 485713"/>
                      <a:gd name="connsiteX1" fmla="*/ 422276 w 843879"/>
                      <a:gd name="connsiteY1" fmla="*/ 485714 h 485713"/>
                      <a:gd name="connsiteX2" fmla="*/ 0 w 843879"/>
                      <a:gd name="connsiteY2" fmla="*/ 242857 h 485713"/>
                      <a:gd name="connsiteX3" fmla="*/ 422276 w 843879"/>
                      <a:gd name="connsiteY3" fmla="*/ 0 h 485713"/>
                    </a:gdLst>
                    <a:ahLst/>
                    <a:cxnLst>
                      <a:cxn ang="0">
                        <a:pos x="connsiteX0" y="connsiteY0"/>
                      </a:cxn>
                      <a:cxn ang="0">
                        <a:pos x="connsiteX1" y="connsiteY1"/>
                      </a:cxn>
                      <a:cxn ang="0">
                        <a:pos x="connsiteX2" y="connsiteY2"/>
                      </a:cxn>
                      <a:cxn ang="0">
                        <a:pos x="connsiteX3" y="connsiteY3"/>
                      </a:cxn>
                    </a:cxnLst>
                    <a:rect l="l" t="t" r="r" b="b"/>
                    <a:pathLst>
                      <a:path w="843879" h="485713">
                        <a:moveTo>
                          <a:pt x="843880" y="242857"/>
                        </a:moveTo>
                        <a:lnTo>
                          <a:pt x="422276" y="485714"/>
                        </a:lnTo>
                        <a:lnTo>
                          <a:pt x="0" y="242857"/>
                        </a:lnTo>
                        <a:lnTo>
                          <a:pt x="422276" y="0"/>
                        </a:lnTo>
                        <a:close/>
                      </a:path>
                    </a:pathLst>
                  </a:custGeom>
                  <a:noFill/>
                  <a:ln w="1676" cap="flat">
                    <a:solidFill>
                      <a:schemeClr val="tx2"/>
                    </a:solidFill>
                    <a:prstDash val="solid"/>
                    <a:miter/>
                  </a:ln>
                </p:spPr>
                <p:txBody>
                  <a:bodyPr rtlCol="0" anchor="ctr"/>
                  <a:lstStyle/>
                  <a:p>
                    <a:endParaRPr lang="en-BR"/>
                  </a:p>
                </p:txBody>
              </p:sp>
            </p:grpSp>
            <p:grpSp>
              <p:nvGrpSpPr>
                <p:cNvPr id="53" name="Graphic 5">
                  <a:extLst>
                    <a:ext uri="{FF2B5EF4-FFF2-40B4-BE49-F238E27FC236}">
                      <a16:creationId xmlns:a16="http://schemas.microsoft.com/office/drawing/2014/main" id="{A1764B53-F3DB-3194-B300-292619CFCE22}"/>
                    </a:ext>
                  </a:extLst>
                </p:cNvPr>
                <p:cNvGrpSpPr/>
                <p:nvPr/>
              </p:nvGrpSpPr>
              <p:grpSpPr>
                <a:xfrm>
                  <a:off x="4816589" y="2304741"/>
                  <a:ext cx="843879" cy="964718"/>
                  <a:chOff x="4816589" y="2304741"/>
                  <a:chExt cx="843879" cy="964718"/>
                </a:xfrm>
                <a:noFill/>
              </p:grpSpPr>
              <p:sp>
                <p:nvSpPr>
                  <p:cNvPr id="66" name="Freeform 35">
                    <a:extLst>
                      <a:ext uri="{FF2B5EF4-FFF2-40B4-BE49-F238E27FC236}">
                        <a16:creationId xmlns:a16="http://schemas.microsoft.com/office/drawing/2014/main" id="{93384F5B-09B5-0D77-D3BF-C42AF4AB017C}"/>
                      </a:ext>
                    </a:extLst>
                  </p:cNvPr>
                  <p:cNvSpPr/>
                  <p:nvPr/>
                </p:nvSpPr>
                <p:spPr>
                  <a:xfrm>
                    <a:off x="4816589" y="2547597"/>
                    <a:ext cx="421604" cy="721862"/>
                  </a:xfrm>
                  <a:custGeom>
                    <a:avLst/>
                    <a:gdLst>
                      <a:gd name="connsiteX0" fmla="*/ 421604 w 421604"/>
                      <a:gd name="connsiteY0" fmla="*/ 721862 h 721862"/>
                      <a:gd name="connsiteX1" fmla="*/ 0 w 421604"/>
                      <a:gd name="connsiteY1" fmla="*/ 478334 h 721862"/>
                      <a:gd name="connsiteX2" fmla="*/ 0 w 421604"/>
                      <a:gd name="connsiteY2" fmla="*/ 0 h 721862"/>
                      <a:gd name="connsiteX3" fmla="*/ 421604 w 421604"/>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1604" h="721862">
                        <a:moveTo>
                          <a:pt x="421604" y="721862"/>
                        </a:moveTo>
                        <a:lnTo>
                          <a:pt x="0" y="478334"/>
                        </a:lnTo>
                        <a:lnTo>
                          <a:pt x="0" y="0"/>
                        </a:lnTo>
                        <a:lnTo>
                          <a:pt x="421604" y="242857"/>
                        </a:lnTo>
                        <a:close/>
                      </a:path>
                    </a:pathLst>
                  </a:custGeom>
                  <a:noFill/>
                  <a:ln w="1676" cap="flat">
                    <a:solidFill>
                      <a:schemeClr val="tx2"/>
                    </a:solidFill>
                    <a:prstDash val="solid"/>
                    <a:miter/>
                  </a:ln>
                </p:spPr>
                <p:txBody>
                  <a:bodyPr rtlCol="0" anchor="ctr"/>
                  <a:lstStyle/>
                  <a:p>
                    <a:endParaRPr lang="en-BR"/>
                  </a:p>
                </p:txBody>
              </p:sp>
              <p:sp>
                <p:nvSpPr>
                  <p:cNvPr id="67" name="Freeform 36">
                    <a:extLst>
                      <a:ext uri="{FF2B5EF4-FFF2-40B4-BE49-F238E27FC236}">
                        <a16:creationId xmlns:a16="http://schemas.microsoft.com/office/drawing/2014/main" id="{A4403FE7-53EE-DCA4-85D0-BDC66B35F971}"/>
                      </a:ext>
                    </a:extLst>
                  </p:cNvPr>
                  <p:cNvSpPr/>
                  <p:nvPr/>
                </p:nvSpPr>
                <p:spPr>
                  <a:xfrm>
                    <a:off x="5238193" y="2547597"/>
                    <a:ext cx="422275" cy="721862"/>
                  </a:xfrm>
                  <a:custGeom>
                    <a:avLst/>
                    <a:gdLst>
                      <a:gd name="connsiteX0" fmla="*/ 0 w 422275"/>
                      <a:gd name="connsiteY0" fmla="*/ 721862 h 721862"/>
                      <a:gd name="connsiteX1" fmla="*/ 422276 w 422275"/>
                      <a:gd name="connsiteY1" fmla="*/ 478334 h 721862"/>
                      <a:gd name="connsiteX2" fmla="*/ 422276 w 422275"/>
                      <a:gd name="connsiteY2" fmla="*/ 0 h 721862"/>
                      <a:gd name="connsiteX3" fmla="*/ 0 w 422275"/>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2275" h="721862">
                        <a:moveTo>
                          <a:pt x="0" y="721862"/>
                        </a:moveTo>
                        <a:lnTo>
                          <a:pt x="422276" y="478334"/>
                        </a:lnTo>
                        <a:lnTo>
                          <a:pt x="422276" y="0"/>
                        </a:lnTo>
                        <a:lnTo>
                          <a:pt x="0" y="242857"/>
                        </a:lnTo>
                        <a:close/>
                      </a:path>
                    </a:pathLst>
                  </a:custGeom>
                  <a:noFill/>
                  <a:ln w="1676" cap="flat">
                    <a:solidFill>
                      <a:schemeClr val="tx2"/>
                    </a:solidFill>
                    <a:prstDash val="solid"/>
                    <a:miter/>
                  </a:ln>
                </p:spPr>
                <p:txBody>
                  <a:bodyPr rtlCol="0" anchor="ctr"/>
                  <a:lstStyle/>
                  <a:p>
                    <a:endParaRPr lang="en-BR"/>
                  </a:p>
                </p:txBody>
              </p:sp>
              <p:sp>
                <p:nvSpPr>
                  <p:cNvPr id="68" name="Freeform 37">
                    <a:extLst>
                      <a:ext uri="{FF2B5EF4-FFF2-40B4-BE49-F238E27FC236}">
                        <a16:creationId xmlns:a16="http://schemas.microsoft.com/office/drawing/2014/main" id="{CD0D0474-1FEF-CF81-538C-DB8B7DDF9B25}"/>
                      </a:ext>
                    </a:extLst>
                  </p:cNvPr>
                  <p:cNvSpPr/>
                  <p:nvPr/>
                </p:nvSpPr>
                <p:spPr>
                  <a:xfrm>
                    <a:off x="4816589" y="2304741"/>
                    <a:ext cx="843879" cy="485713"/>
                  </a:xfrm>
                  <a:custGeom>
                    <a:avLst/>
                    <a:gdLst>
                      <a:gd name="connsiteX0" fmla="*/ 843880 w 843879"/>
                      <a:gd name="connsiteY0" fmla="*/ 242857 h 485713"/>
                      <a:gd name="connsiteX1" fmla="*/ 421604 w 843879"/>
                      <a:gd name="connsiteY1" fmla="*/ 485714 h 485713"/>
                      <a:gd name="connsiteX2" fmla="*/ 0 w 843879"/>
                      <a:gd name="connsiteY2" fmla="*/ 242857 h 485713"/>
                      <a:gd name="connsiteX3" fmla="*/ 421604 w 843879"/>
                      <a:gd name="connsiteY3" fmla="*/ 0 h 485713"/>
                    </a:gdLst>
                    <a:ahLst/>
                    <a:cxnLst>
                      <a:cxn ang="0">
                        <a:pos x="connsiteX0" y="connsiteY0"/>
                      </a:cxn>
                      <a:cxn ang="0">
                        <a:pos x="connsiteX1" y="connsiteY1"/>
                      </a:cxn>
                      <a:cxn ang="0">
                        <a:pos x="connsiteX2" y="connsiteY2"/>
                      </a:cxn>
                      <a:cxn ang="0">
                        <a:pos x="connsiteX3" y="connsiteY3"/>
                      </a:cxn>
                    </a:cxnLst>
                    <a:rect l="l" t="t" r="r" b="b"/>
                    <a:pathLst>
                      <a:path w="843879" h="485713">
                        <a:moveTo>
                          <a:pt x="843880" y="242857"/>
                        </a:moveTo>
                        <a:lnTo>
                          <a:pt x="421604" y="485714"/>
                        </a:lnTo>
                        <a:lnTo>
                          <a:pt x="0" y="242857"/>
                        </a:lnTo>
                        <a:lnTo>
                          <a:pt x="421604" y="0"/>
                        </a:lnTo>
                        <a:close/>
                      </a:path>
                    </a:pathLst>
                  </a:custGeom>
                  <a:noFill/>
                  <a:ln w="1676" cap="flat">
                    <a:solidFill>
                      <a:schemeClr val="tx2"/>
                    </a:solidFill>
                    <a:prstDash val="solid"/>
                    <a:miter/>
                  </a:ln>
                </p:spPr>
                <p:txBody>
                  <a:bodyPr rtlCol="0" anchor="ctr"/>
                  <a:lstStyle/>
                  <a:p>
                    <a:endParaRPr lang="en-BR"/>
                  </a:p>
                </p:txBody>
              </p:sp>
            </p:grpSp>
            <p:grpSp>
              <p:nvGrpSpPr>
                <p:cNvPr id="54" name="Graphic 5">
                  <a:extLst>
                    <a:ext uri="{FF2B5EF4-FFF2-40B4-BE49-F238E27FC236}">
                      <a16:creationId xmlns:a16="http://schemas.microsoft.com/office/drawing/2014/main" id="{80082D6D-0B2A-A30C-0A34-9448AED23C36}"/>
                    </a:ext>
                  </a:extLst>
                </p:cNvPr>
                <p:cNvGrpSpPr/>
                <p:nvPr/>
              </p:nvGrpSpPr>
              <p:grpSpPr>
                <a:xfrm>
                  <a:off x="6274748" y="1472184"/>
                  <a:ext cx="843879" cy="965389"/>
                  <a:chOff x="6274748" y="1472184"/>
                  <a:chExt cx="843879" cy="965389"/>
                </a:xfrm>
                <a:noFill/>
              </p:grpSpPr>
              <p:sp>
                <p:nvSpPr>
                  <p:cNvPr id="63" name="Freeform 39">
                    <a:extLst>
                      <a:ext uri="{FF2B5EF4-FFF2-40B4-BE49-F238E27FC236}">
                        <a16:creationId xmlns:a16="http://schemas.microsoft.com/office/drawing/2014/main" id="{FBB670DD-A33E-7F0E-AB57-ECAC54192AB6}"/>
                      </a:ext>
                    </a:extLst>
                  </p:cNvPr>
                  <p:cNvSpPr/>
                  <p:nvPr/>
                </p:nvSpPr>
                <p:spPr>
                  <a:xfrm>
                    <a:off x="6274748" y="1715712"/>
                    <a:ext cx="421604" cy="721862"/>
                  </a:xfrm>
                  <a:custGeom>
                    <a:avLst/>
                    <a:gdLst>
                      <a:gd name="connsiteX0" fmla="*/ 421604 w 421604"/>
                      <a:gd name="connsiteY0" fmla="*/ 721862 h 721862"/>
                      <a:gd name="connsiteX1" fmla="*/ 0 w 421604"/>
                      <a:gd name="connsiteY1" fmla="*/ 478334 h 721862"/>
                      <a:gd name="connsiteX2" fmla="*/ 0 w 421604"/>
                      <a:gd name="connsiteY2" fmla="*/ 0 h 721862"/>
                      <a:gd name="connsiteX3" fmla="*/ 421604 w 421604"/>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1604" h="721862">
                        <a:moveTo>
                          <a:pt x="421604" y="721862"/>
                        </a:moveTo>
                        <a:lnTo>
                          <a:pt x="0" y="478334"/>
                        </a:lnTo>
                        <a:lnTo>
                          <a:pt x="0" y="0"/>
                        </a:lnTo>
                        <a:lnTo>
                          <a:pt x="421604" y="242857"/>
                        </a:lnTo>
                        <a:close/>
                      </a:path>
                    </a:pathLst>
                  </a:custGeom>
                  <a:noFill/>
                  <a:ln w="1676" cap="flat">
                    <a:solidFill>
                      <a:schemeClr val="tx2"/>
                    </a:solidFill>
                    <a:prstDash val="solid"/>
                    <a:miter/>
                  </a:ln>
                </p:spPr>
                <p:txBody>
                  <a:bodyPr rtlCol="0" anchor="ctr"/>
                  <a:lstStyle/>
                  <a:p>
                    <a:endParaRPr lang="en-BR"/>
                  </a:p>
                </p:txBody>
              </p:sp>
              <p:sp>
                <p:nvSpPr>
                  <p:cNvPr id="64" name="Freeform 40">
                    <a:extLst>
                      <a:ext uri="{FF2B5EF4-FFF2-40B4-BE49-F238E27FC236}">
                        <a16:creationId xmlns:a16="http://schemas.microsoft.com/office/drawing/2014/main" id="{42650CC3-2ADD-BC5A-97F8-EBD4FF3754B2}"/>
                      </a:ext>
                    </a:extLst>
                  </p:cNvPr>
                  <p:cNvSpPr/>
                  <p:nvPr/>
                </p:nvSpPr>
                <p:spPr>
                  <a:xfrm>
                    <a:off x="6696352" y="1715712"/>
                    <a:ext cx="422275" cy="721862"/>
                  </a:xfrm>
                  <a:custGeom>
                    <a:avLst/>
                    <a:gdLst>
                      <a:gd name="connsiteX0" fmla="*/ 0 w 422275"/>
                      <a:gd name="connsiteY0" fmla="*/ 721862 h 721862"/>
                      <a:gd name="connsiteX1" fmla="*/ 422276 w 422275"/>
                      <a:gd name="connsiteY1" fmla="*/ 478334 h 721862"/>
                      <a:gd name="connsiteX2" fmla="*/ 422276 w 422275"/>
                      <a:gd name="connsiteY2" fmla="*/ 0 h 721862"/>
                      <a:gd name="connsiteX3" fmla="*/ 0 w 422275"/>
                      <a:gd name="connsiteY3" fmla="*/ 242857 h 721862"/>
                    </a:gdLst>
                    <a:ahLst/>
                    <a:cxnLst>
                      <a:cxn ang="0">
                        <a:pos x="connsiteX0" y="connsiteY0"/>
                      </a:cxn>
                      <a:cxn ang="0">
                        <a:pos x="connsiteX1" y="connsiteY1"/>
                      </a:cxn>
                      <a:cxn ang="0">
                        <a:pos x="connsiteX2" y="connsiteY2"/>
                      </a:cxn>
                      <a:cxn ang="0">
                        <a:pos x="connsiteX3" y="connsiteY3"/>
                      </a:cxn>
                    </a:cxnLst>
                    <a:rect l="l" t="t" r="r" b="b"/>
                    <a:pathLst>
                      <a:path w="422275" h="721862">
                        <a:moveTo>
                          <a:pt x="0" y="721862"/>
                        </a:moveTo>
                        <a:lnTo>
                          <a:pt x="422276" y="478334"/>
                        </a:lnTo>
                        <a:lnTo>
                          <a:pt x="422276" y="0"/>
                        </a:lnTo>
                        <a:lnTo>
                          <a:pt x="0" y="242857"/>
                        </a:lnTo>
                        <a:close/>
                      </a:path>
                    </a:pathLst>
                  </a:custGeom>
                  <a:noFill/>
                  <a:ln w="1676" cap="flat">
                    <a:solidFill>
                      <a:schemeClr val="tx2"/>
                    </a:solidFill>
                    <a:prstDash val="solid"/>
                    <a:miter/>
                  </a:ln>
                </p:spPr>
                <p:txBody>
                  <a:bodyPr rtlCol="0" anchor="ctr"/>
                  <a:lstStyle/>
                  <a:p>
                    <a:endParaRPr lang="en-BR"/>
                  </a:p>
                </p:txBody>
              </p:sp>
              <p:sp>
                <p:nvSpPr>
                  <p:cNvPr id="65" name="Freeform 41">
                    <a:extLst>
                      <a:ext uri="{FF2B5EF4-FFF2-40B4-BE49-F238E27FC236}">
                        <a16:creationId xmlns:a16="http://schemas.microsoft.com/office/drawing/2014/main" id="{090EC04C-9883-B1C3-C2EF-A5B57A86EE4A}"/>
                      </a:ext>
                    </a:extLst>
                  </p:cNvPr>
                  <p:cNvSpPr/>
                  <p:nvPr/>
                </p:nvSpPr>
                <p:spPr>
                  <a:xfrm>
                    <a:off x="6274748" y="1472184"/>
                    <a:ext cx="843879" cy="486384"/>
                  </a:xfrm>
                  <a:custGeom>
                    <a:avLst/>
                    <a:gdLst>
                      <a:gd name="connsiteX0" fmla="*/ 843880 w 843879"/>
                      <a:gd name="connsiteY0" fmla="*/ 243528 h 486384"/>
                      <a:gd name="connsiteX1" fmla="*/ 421604 w 843879"/>
                      <a:gd name="connsiteY1" fmla="*/ 486385 h 486384"/>
                      <a:gd name="connsiteX2" fmla="*/ 0 w 843879"/>
                      <a:gd name="connsiteY2" fmla="*/ 243528 h 486384"/>
                      <a:gd name="connsiteX3" fmla="*/ 421604 w 843879"/>
                      <a:gd name="connsiteY3" fmla="*/ 0 h 486384"/>
                    </a:gdLst>
                    <a:ahLst/>
                    <a:cxnLst>
                      <a:cxn ang="0">
                        <a:pos x="connsiteX0" y="connsiteY0"/>
                      </a:cxn>
                      <a:cxn ang="0">
                        <a:pos x="connsiteX1" y="connsiteY1"/>
                      </a:cxn>
                      <a:cxn ang="0">
                        <a:pos x="connsiteX2" y="connsiteY2"/>
                      </a:cxn>
                      <a:cxn ang="0">
                        <a:pos x="connsiteX3" y="connsiteY3"/>
                      </a:cxn>
                    </a:cxnLst>
                    <a:rect l="l" t="t" r="r" b="b"/>
                    <a:pathLst>
                      <a:path w="843879" h="486384">
                        <a:moveTo>
                          <a:pt x="843880" y="243528"/>
                        </a:moveTo>
                        <a:lnTo>
                          <a:pt x="421604" y="486385"/>
                        </a:lnTo>
                        <a:lnTo>
                          <a:pt x="0" y="243528"/>
                        </a:lnTo>
                        <a:lnTo>
                          <a:pt x="421604" y="0"/>
                        </a:lnTo>
                        <a:close/>
                      </a:path>
                    </a:pathLst>
                  </a:custGeom>
                  <a:noFill/>
                  <a:ln w="1676" cap="flat">
                    <a:solidFill>
                      <a:schemeClr val="tx2"/>
                    </a:solidFill>
                    <a:prstDash val="solid"/>
                    <a:miter/>
                  </a:ln>
                </p:spPr>
                <p:txBody>
                  <a:bodyPr rtlCol="0" anchor="ctr"/>
                  <a:lstStyle/>
                  <a:p>
                    <a:endParaRPr lang="en-BR"/>
                  </a:p>
                </p:txBody>
              </p:sp>
            </p:grpSp>
            <p:grpSp>
              <p:nvGrpSpPr>
                <p:cNvPr id="55" name="Graphic 5">
                  <a:extLst>
                    <a:ext uri="{FF2B5EF4-FFF2-40B4-BE49-F238E27FC236}">
                      <a16:creationId xmlns:a16="http://schemas.microsoft.com/office/drawing/2014/main" id="{C04AC457-872A-142D-A371-F3B9BFBF2A1D}"/>
                    </a:ext>
                  </a:extLst>
                </p:cNvPr>
                <p:cNvGrpSpPr/>
                <p:nvPr/>
              </p:nvGrpSpPr>
              <p:grpSpPr>
                <a:xfrm>
                  <a:off x="8796317" y="1270251"/>
                  <a:ext cx="843879" cy="964718"/>
                  <a:chOff x="8796317" y="1270251"/>
                  <a:chExt cx="843879" cy="964718"/>
                </a:xfrm>
                <a:noFill/>
              </p:grpSpPr>
              <p:sp>
                <p:nvSpPr>
                  <p:cNvPr id="60" name="Freeform 43">
                    <a:extLst>
                      <a:ext uri="{FF2B5EF4-FFF2-40B4-BE49-F238E27FC236}">
                        <a16:creationId xmlns:a16="http://schemas.microsoft.com/office/drawing/2014/main" id="{793F9D72-729B-A31A-6B55-FCB240193B6F}"/>
                      </a:ext>
                    </a:extLst>
                  </p:cNvPr>
                  <p:cNvSpPr/>
                  <p:nvPr/>
                </p:nvSpPr>
                <p:spPr>
                  <a:xfrm>
                    <a:off x="8796317" y="1513108"/>
                    <a:ext cx="421604" cy="721862"/>
                  </a:xfrm>
                  <a:custGeom>
                    <a:avLst/>
                    <a:gdLst>
                      <a:gd name="connsiteX0" fmla="*/ 421605 w 421604"/>
                      <a:gd name="connsiteY0" fmla="*/ 721862 h 721862"/>
                      <a:gd name="connsiteX1" fmla="*/ 0 w 421604"/>
                      <a:gd name="connsiteY1" fmla="*/ 478334 h 721862"/>
                      <a:gd name="connsiteX2" fmla="*/ 0 w 421604"/>
                      <a:gd name="connsiteY2" fmla="*/ 0 h 721862"/>
                      <a:gd name="connsiteX3" fmla="*/ 421605 w 421604"/>
                      <a:gd name="connsiteY3" fmla="*/ 243528 h 721862"/>
                    </a:gdLst>
                    <a:ahLst/>
                    <a:cxnLst>
                      <a:cxn ang="0">
                        <a:pos x="connsiteX0" y="connsiteY0"/>
                      </a:cxn>
                      <a:cxn ang="0">
                        <a:pos x="connsiteX1" y="connsiteY1"/>
                      </a:cxn>
                      <a:cxn ang="0">
                        <a:pos x="connsiteX2" y="connsiteY2"/>
                      </a:cxn>
                      <a:cxn ang="0">
                        <a:pos x="connsiteX3" y="connsiteY3"/>
                      </a:cxn>
                    </a:cxnLst>
                    <a:rect l="l" t="t" r="r" b="b"/>
                    <a:pathLst>
                      <a:path w="421604" h="721862">
                        <a:moveTo>
                          <a:pt x="421605" y="721862"/>
                        </a:moveTo>
                        <a:lnTo>
                          <a:pt x="0" y="478334"/>
                        </a:lnTo>
                        <a:lnTo>
                          <a:pt x="0" y="0"/>
                        </a:lnTo>
                        <a:lnTo>
                          <a:pt x="421605" y="243528"/>
                        </a:lnTo>
                        <a:close/>
                      </a:path>
                    </a:pathLst>
                  </a:custGeom>
                  <a:noFill/>
                  <a:ln w="1676" cap="flat">
                    <a:solidFill>
                      <a:schemeClr val="tx2"/>
                    </a:solidFill>
                    <a:prstDash val="solid"/>
                    <a:miter/>
                  </a:ln>
                </p:spPr>
                <p:txBody>
                  <a:bodyPr rtlCol="0" anchor="ctr"/>
                  <a:lstStyle/>
                  <a:p>
                    <a:endParaRPr lang="en-BR"/>
                  </a:p>
                </p:txBody>
              </p:sp>
              <p:sp>
                <p:nvSpPr>
                  <p:cNvPr id="61" name="Freeform 44">
                    <a:extLst>
                      <a:ext uri="{FF2B5EF4-FFF2-40B4-BE49-F238E27FC236}">
                        <a16:creationId xmlns:a16="http://schemas.microsoft.com/office/drawing/2014/main" id="{49EFAB92-9AB3-565C-5C27-EF108D170E65}"/>
                      </a:ext>
                    </a:extLst>
                  </p:cNvPr>
                  <p:cNvSpPr/>
                  <p:nvPr/>
                </p:nvSpPr>
                <p:spPr>
                  <a:xfrm>
                    <a:off x="9217921" y="1513108"/>
                    <a:ext cx="422275" cy="721862"/>
                  </a:xfrm>
                  <a:custGeom>
                    <a:avLst/>
                    <a:gdLst>
                      <a:gd name="connsiteX0" fmla="*/ 0 w 422275"/>
                      <a:gd name="connsiteY0" fmla="*/ 721862 h 721862"/>
                      <a:gd name="connsiteX1" fmla="*/ 422275 w 422275"/>
                      <a:gd name="connsiteY1" fmla="*/ 478334 h 721862"/>
                      <a:gd name="connsiteX2" fmla="*/ 422275 w 422275"/>
                      <a:gd name="connsiteY2" fmla="*/ 0 h 721862"/>
                      <a:gd name="connsiteX3" fmla="*/ 0 w 422275"/>
                      <a:gd name="connsiteY3" fmla="*/ 243528 h 721862"/>
                    </a:gdLst>
                    <a:ahLst/>
                    <a:cxnLst>
                      <a:cxn ang="0">
                        <a:pos x="connsiteX0" y="connsiteY0"/>
                      </a:cxn>
                      <a:cxn ang="0">
                        <a:pos x="connsiteX1" y="connsiteY1"/>
                      </a:cxn>
                      <a:cxn ang="0">
                        <a:pos x="connsiteX2" y="connsiteY2"/>
                      </a:cxn>
                      <a:cxn ang="0">
                        <a:pos x="connsiteX3" y="connsiteY3"/>
                      </a:cxn>
                    </a:cxnLst>
                    <a:rect l="l" t="t" r="r" b="b"/>
                    <a:pathLst>
                      <a:path w="422275" h="721862">
                        <a:moveTo>
                          <a:pt x="0" y="721862"/>
                        </a:moveTo>
                        <a:lnTo>
                          <a:pt x="422275" y="478334"/>
                        </a:lnTo>
                        <a:lnTo>
                          <a:pt x="422275" y="0"/>
                        </a:lnTo>
                        <a:lnTo>
                          <a:pt x="0" y="243528"/>
                        </a:lnTo>
                        <a:close/>
                      </a:path>
                    </a:pathLst>
                  </a:custGeom>
                  <a:noFill/>
                  <a:ln w="1676" cap="flat">
                    <a:solidFill>
                      <a:schemeClr val="tx2"/>
                    </a:solidFill>
                    <a:prstDash val="solid"/>
                    <a:miter/>
                  </a:ln>
                </p:spPr>
                <p:txBody>
                  <a:bodyPr rtlCol="0" anchor="ctr"/>
                  <a:lstStyle/>
                  <a:p>
                    <a:endParaRPr lang="en-BR"/>
                  </a:p>
                </p:txBody>
              </p:sp>
              <p:sp>
                <p:nvSpPr>
                  <p:cNvPr id="62" name="Freeform 45">
                    <a:extLst>
                      <a:ext uri="{FF2B5EF4-FFF2-40B4-BE49-F238E27FC236}">
                        <a16:creationId xmlns:a16="http://schemas.microsoft.com/office/drawing/2014/main" id="{2F3D349E-FD5A-C43B-FF12-618214A06CAC}"/>
                      </a:ext>
                    </a:extLst>
                  </p:cNvPr>
                  <p:cNvSpPr/>
                  <p:nvPr/>
                </p:nvSpPr>
                <p:spPr>
                  <a:xfrm>
                    <a:off x="8796317" y="1270251"/>
                    <a:ext cx="843879" cy="485713"/>
                  </a:xfrm>
                  <a:custGeom>
                    <a:avLst/>
                    <a:gdLst>
                      <a:gd name="connsiteX0" fmla="*/ 843880 w 843879"/>
                      <a:gd name="connsiteY0" fmla="*/ 242857 h 485713"/>
                      <a:gd name="connsiteX1" fmla="*/ 421605 w 843879"/>
                      <a:gd name="connsiteY1" fmla="*/ 485714 h 485713"/>
                      <a:gd name="connsiteX2" fmla="*/ 0 w 843879"/>
                      <a:gd name="connsiteY2" fmla="*/ 242857 h 485713"/>
                      <a:gd name="connsiteX3" fmla="*/ 421605 w 843879"/>
                      <a:gd name="connsiteY3" fmla="*/ 0 h 485713"/>
                    </a:gdLst>
                    <a:ahLst/>
                    <a:cxnLst>
                      <a:cxn ang="0">
                        <a:pos x="connsiteX0" y="connsiteY0"/>
                      </a:cxn>
                      <a:cxn ang="0">
                        <a:pos x="connsiteX1" y="connsiteY1"/>
                      </a:cxn>
                      <a:cxn ang="0">
                        <a:pos x="connsiteX2" y="connsiteY2"/>
                      </a:cxn>
                      <a:cxn ang="0">
                        <a:pos x="connsiteX3" y="connsiteY3"/>
                      </a:cxn>
                    </a:cxnLst>
                    <a:rect l="l" t="t" r="r" b="b"/>
                    <a:pathLst>
                      <a:path w="843879" h="485713">
                        <a:moveTo>
                          <a:pt x="843880" y="242857"/>
                        </a:moveTo>
                        <a:lnTo>
                          <a:pt x="421605" y="485714"/>
                        </a:lnTo>
                        <a:lnTo>
                          <a:pt x="0" y="242857"/>
                        </a:lnTo>
                        <a:lnTo>
                          <a:pt x="421605" y="0"/>
                        </a:lnTo>
                        <a:close/>
                      </a:path>
                    </a:pathLst>
                  </a:custGeom>
                  <a:noFill/>
                  <a:ln w="1676" cap="flat">
                    <a:solidFill>
                      <a:schemeClr val="tx2"/>
                    </a:solidFill>
                    <a:prstDash val="solid"/>
                    <a:miter/>
                  </a:ln>
                </p:spPr>
                <p:txBody>
                  <a:bodyPr rtlCol="0" anchor="ctr"/>
                  <a:lstStyle/>
                  <a:p>
                    <a:endParaRPr lang="en-BR"/>
                  </a:p>
                </p:txBody>
              </p:sp>
            </p:grpSp>
            <p:grpSp>
              <p:nvGrpSpPr>
                <p:cNvPr id="56" name="Graphic 5">
                  <a:extLst>
                    <a:ext uri="{FF2B5EF4-FFF2-40B4-BE49-F238E27FC236}">
                      <a16:creationId xmlns:a16="http://schemas.microsoft.com/office/drawing/2014/main" id="{DE3CE23B-B575-9378-0FA6-FBFF49A8EA7C}"/>
                    </a:ext>
                  </a:extLst>
                </p:cNvPr>
                <p:cNvGrpSpPr/>
                <p:nvPr/>
              </p:nvGrpSpPr>
              <p:grpSpPr>
                <a:xfrm>
                  <a:off x="7732908" y="647007"/>
                  <a:ext cx="843879" cy="965389"/>
                  <a:chOff x="7732908" y="647007"/>
                  <a:chExt cx="843879" cy="965389"/>
                </a:xfrm>
                <a:noFill/>
              </p:grpSpPr>
              <p:sp>
                <p:nvSpPr>
                  <p:cNvPr id="57" name="Freeform 47">
                    <a:extLst>
                      <a:ext uri="{FF2B5EF4-FFF2-40B4-BE49-F238E27FC236}">
                        <a16:creationId xmlns:a16="http://schemas.microsoft.com/office/drawing/2014/main" id="{26876E29-969B-3E77-2CC0-169D723004C3}"/>
                      </a:ext>
                    </a:extLst>
                  </p:cNvPr>
                  <p:cNvSpPr/>
                  <p:nvPr/>
                </p:nvSpPr>
                <p:spPr>
                  <a:xfrm>
                    <a:off x="7732908" y="890535"/>
                    <a:ext cx="422275" cy="721861"/>
                  </a:xfrm>
                  <a:custGeom>
                    <a:avLst/>
                    <a:gdLst>
                      <a:gd name="connsiteX0" fmla="*/ 422275 w 422275"/>
                      <a:gd name="connsiteY0" fmla="*/ 721862 h 721861"/>
                      <a:gd name="connsiteX1" fmla="*/ 0 w 422275"/>
                      <a:gd name="connsiteY1" fmla="*/ 478334 h 721861"/>
                      <a:gd name="connsiteX2" fmla="*/ 0 w 422275"/>
                      <a:gd name="connsiteY2" fmla="*/ 0 h 721861"/>
                      <a:gd name="connsiteX3" fmla="*/ 422275 w 422275"/>
                      <a:gd name="connsiteY3" fmla="*/ 242857 h 721861"/>
                    </a:gdLst>
                    <a:ahLst/>
                    <a:cxnLst>
                      <a:cxn ang="0">
                        <a:pos x="connsiteX0" y="connsiteY0"/>
                      </a:cxn>
                      <a:cxn ang="0">
                        <a:pos x="connsiteX1" y="connsiteY1"/>
                      </a:cxn>
                      <a:cxn ang="0">
                        <a:pos x="connsiteX2" y="connsiteY2"/>
                      </a:cxn>
                      <a:cxn ang="0">
                        <a:pos x="connsiteX3" y="connsiteY3"/>
                      </a:cxn>
                    </a:cxnLst>
                    <a:rect l="l" t="t" r="r" b="b"/>
                    <a:pathLst>
                      <a:path w="422275" h="721861">
                        <a:moveTo>
                          <a:pt x="422275" y="721862"/>
                        </a:moveTo>
                        <a:lnTo>
                          <a:pt x="0" y="478334"/>
                        </a:lnTo>
                        <a:lnTo>
                          <a:pt x="0" y="0"/>
                        </a:lnTo>
                        <a:lnTo>
                          <a:pt x="422275" y="242857"/>
                        </a:lnTo>
                        <a:close/>
                      </a:path>
                    </a:pathLst>
                  </a:custGeom>
                  <a:noFill/>
                  <a:ln w="1676" cap="flat">
                    <a:solidFill>
                      <a:schemeClr val="tx2"/>
                    </a:solidFill>
                    <a:prstDash val="solid"/>
                    <a:miter/>
                  </a:ln>
                </p:spPr>
                <p:txBody>
                  <a:bodyPr rtlCol="0" anchor="ctr"/>
                  <a:lstStyle/>
                  <a:p>
                    <a:endParaRPr lang="en-BR"/>
                  </a:p>
                </p:txBody>
              </p:sp>
              <p:sp>
                <p:nvSpPr>
                  <p:cNvPr id="58" name="Freeform 48">
                    <a:extLst>
                      <a:ext uri="{FF2B5EF4-FFF2-40B4-BE49-F238E27FC236}">
                        <a16:creationId xmlns:a16="http://schemas.microsoft.com/office/drawing/2014/main" id="{4EF6C532-626B-3EFC-0B19-72F2CC1A417A}"/>
                      </a:ext>
                    </a:extLst>
                  </p:cNvPr>
                  <p:cNvSpPr/>
                  <p:nvPr/>
                </p:nvSpPr>
                <p:spPr>
                  <a:xfrm>
                    <a:off x="8155183" y="890535"/>
                    <a:ext cx="421604" cy="721861"/>
                  </a:xfrm>
                  <a:custGeom>
                    <a:avLst/>
                    <a:gdLst>
                      <a:gd name="connsiteX0" fmla="*/ 0 w 421604"/>
                      <a:gd name="connsiteY0" fmla="*/ 721862 h 721861"/>
                      <a:gd name="connsiteX1" fmla="*/ 421604 w 421604"/>
                      <a:gd name="connsiteY1" fmla="*/ 478334 h 721861"/>
                      <a:gd name="connsiteX2" fmla="*/ 421604 w 421604"/>
                      <a:gd name="connsiteY2" fmla="*/ 0 h 721861"/>
                      <a:gd name="connsiteX3" fmla="*/ 0 w 421604"/>
                      <a:gd name="connsiteY3" fmla="*/ 242857 h 721861"/>
                    </a:gdLst>
                    <a:ahLst/>
                    <a:cxnLst>
                      <a:cxn ang="0">
                        <a:pos x="connsiteX0" y="connsiteY0"/>
                      </a:cxn>
                      <a:cxn ang="0">
                        <a:pos x="connsiteX1" y="connsiteY1"/>
                      </a:cxn>
                      <a:cxn ang="0">
                        <a:pos x="connsiteX2" y="connsiteY2"/>
                      </a:cxn>
                      <a:cxn ang="0">
                        <a:pos x="connsiteX3" y="connsiteY3"/>
                      </a:cxn>
                    </a:cxnLst>
                    <a:rect l="l" t="t" r="r" b="b"/>
                    <a:pathLst>
                      <a:path w="421604" h="721861">
                        <a:moveTo>
                          <a:pt x="0" y="721862"/>
                        </a:moveTo>
                        <a:lnTo>
                          <a:pt x="421604" y="478334"/>
                        </a:lnTo>
                        <a:lnTo>
                          <a:pt x="421604" y="0"/>
                        </a:lnTo>
                        <a:lnTo>
                          <a:pt x="0" y="242857"/>
                        </a:lnTo>
                        <a:close/>
                      </a:path>
                    </a:pathLst>
                  </a:custGeom>
                  <a:noFill/>
                  <a:ln w="1676" cap="flat">
                    <a:solidFill>
                      <a:schemeClr val="tx2"/>
                    </a:solidFill>
                    <a:prstDash val="solid"/>
                    <a:miter/>
                  </a:ln>
                </p:spPr>
                <p:txBody>
                  <a:bodyPr rtlCol="0" anchor="ctr"/>
                  <a:lstStyle/>
                  <a:p>
                    <a:endParaRPr lang="en-BR"/>
                  </a:p>
                </p:txBody>
              </p:sp>
              <p:sp>
                <p:nvSpPr>
                  <p:cNvPr id="59" name="Freeform 49">
                    <a:extLst>
                      <a:ext uri="{FF2B5EF4-FFF2-40B4-BE49-F238E27FC236}">
                        <a16:creationId xmlns:a16="http://schemas.microsoft.com/office/drawing/2014/main" id="{6DD304B2-5A05-4E4C-E87C-92EDC8EEBD1A}"/>
                      </a:ext>
                    </a:extLst>
                  </p:cNvPr>
                  <p:cNvSpPr/>
                  <p:nvPr/>
                </p:nvSpPr>
                <p:spPr>
                  <a:xfrm>
                    <a:off x="7732908" y="647007"/>
                    <a:ext cx="843879" cy="486384"/>
                  </a:xfrm>
                  <a:custGeom>
                    <a:avLst/>
                    <a:gdLst>
                      <a:gd name="connsiteX0" fmla="*/ 843880 w 843879"/>
                      <a:gd name="connsiteY0" fmla="*/ 243528 h 486384"/>
                      <a:gd name="connsiteX1" fmla="*/ 422275 w 843879"/>
                      <a:gd name="connsiteY1" fmla="*/ 486385 h 486384"/>
                      <a:gd name="connsiteX2" fmla="*/ 0 w 843879"/>
                      <a:gd name="connsiteY2" fmla="*/ 243528 h 486384"/>
                      <a:gd name="connsiteX3" fmla="*/ 422275 w 843879"/>
                      <a:gd name="connsiteY3" fmla="*/ 0 h 486384"/>
                    </a:gdLst>
                    <a:ahLst/>
                    <a:cxnLst>
                      <a:cxn ang="0">
                        <a:pos x="connsiteX0" y="connsiteY0"/>
                      </a:cxn>
                      <a:cxn ang="0">
                        <a:pos x="connsiteX1" y="connsiteY1"/>
                      </a:cxn>
                      <a:cxn ang="0">
                        <a:pos x="connsiteX2" y="connsiteY2"/>
                      </a:cxn>
                      <a:cxn ang="0">
                        <a:pos x="connsiteX3" y="connsiteY3"/>
                      </a:cxn>
                    </a:cxnLst>
                    <a:rect l="l" t="t" r="r" b="b"/>
                    <a:pathLst>
                      <a:path w="843879" h="486384">
                        <a:moveTo>
                          <a:pt x="843880" y="243528"/>
                        </a:moveTo>
                        <a:lnTo>
                          <a:pt x="422275" y="486385"/>
                        </a:lnTo>
                        <a:lnTo>
                          <a:pt x="0" y="243528"/>
                        </a:lnTo>
                        <a:lnTo>
                          <a:pt x="422275" y="0"/>
                        </a:lnTo>
                        <a:close/>
                      </a:path>
                    </a:pathLst>
                  </a:custGeom>
                  <a:noFill/>
                  <a:ln w="1676" cap="flat">
                    <a:solidFill>
                      <a:schemeClr val="tx2"/>
                    </a:solidFill>
                    <a:prstDash val="solid"/>
                    <a:miter/>
                  </a:ln>
                </p:spPr>
                <p:txBody>
                  <a:bodyPr rtlCol="0" anchor="ctr"/>
                  <a:lstStyle/>
                  <a:p>
                    <a:endParaRPr lang="en-BR"/>
                  </a:p>
                </p:txBody>
              </p:sp>
            </p:grpSp>
          </p:grpSp>
          <p:grpSp>
            <p:nvGrpSpPr>
              <p:cNvPr id="19" name="Graphic 5">
                <a:extLst>
                  <a:ext uri="{FF2B5EF4-FFF2-40B4-BE49-F238E27FC236}">
                    <a16:creationId xmlns:a16="http://schemas.microsoft.com/office/drawing/2014/main" id="{9525B2BE-5505-4959-BE15-7F519B53C14B}"/>
                  </a:ext>
                </a:extLst>
              </p:cNvPr>
              <p:cNvGrpSpPr/>
              <p:nvPr/>
            </p:nvGrpSpPr>
            <p:grpSpPr>
              <a:xfrm>
                <a:off x="7850393" y="3284219"/>
                <a:ext cx="815011" cy="473638"/>
                <a:chOff x="7850393" y="3284219"/>
                <a:chExt cx="815011" cy="473638"/>
              </a:xfrm>
              <a:solidFill>
                <a:srgbClr val="141316"/>
              </a:solidFill>
            </p:grpSpPr>
            <p:sp>
              <p:nvSpPr>
                <p:cNvPr id="47" name="Freeform 51">
                  <a:extLst>
                    <a:ext uri="{FF2B5EF4-FFF2-40B4-BE49-F238E27FC236}">
                      <a16:creationId xmlns:a16="http://schemas.microsoft.com/office/drawing/2014/main" id="{4303B3F1-2043-73B7-9536-F8DF25F805E0}"/>
                    </a:ext>
                  </a:extLst>
                </p:cNvPr>
                <p:cNvSpPr/>
                <p:nvPr/>
              </p:nvSpPr>
              <p:spPr>
                <a:xfrm>
                  <a:off x="8627810" y="3284219"/>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sp>
              <p:nvSpPr>
                <p:cNvPr id="48" name="Freeform 52">
                  <a:extLst>
                    <a:ext uri="{FF2B5EF4-FFF2-40B4-BE49-F238E27FC236}">
                      <a16:creationId xmlns:a16="http://schemas.microsoft.com/office/drawing/2014/main" id="{A1EBD16C-194B-9E80-E721-0942892F143C}"/>
                    </a:ext>
                  </a:extLst>
                </p:cNvPr>
                <p:cNvSpPr/>
                <p:nvPr/>
              </p:nvSpPr>
              <p:spPr>
                <a:xfrm>
                  <a:off x="7850393" y="3298307"/>
                  <a:ext cx="796214" cy="459549"/>
                </a:xfrm>
                <a:custGeom>
                  <a:avLst/>
                  <a:gdLst>
                    <a:gd name="connsiteX0" fmla="*/ 0 w 796214"/>
                    <a:gd name="connsiteY0" fmla="*/ 459550 h 459549"/>
                    <a:gd name="connsiteX1" fmla="*/ 796214 w 796214"/>
                    <a:gd name="connsiteY1" fmla="*/ 0 h 459549"/>
                  </a:gdLst>
                  <a:ahLst/>
                  <a:cxnLst>
                    <a:cxn ang="0">
                      <a:pos x="connsiteX0" y="connsiteY0"/>
                    </a:cxn>
                    <a:cxn ang="0">
                      <a:pos x="connsiteX1" y="connsiteY1"/>
                    </a:cxn>
                  </a:cxnLst>
                  <a:rect l="l" t="t" r="r" b="b"/>
                  <a:pathLst>
                    <a:path w="796214" h="459549">
                      <a:moveTo>
                        <a:pt x="0" y="459550"/>
                      </a:moveTo>
                      <a:lnTo>
                        <a:pt x="796214" y="0"/>
                      </a:lnTo>
                    </a:path>
                  </a:pathLst>
                </a:custGeom>
                <a:ln w="1676" cap="flat">
                  <a:solidFill>
                    <a:schemeClr val="tx2"/>
                  </a:solidFill>
                  <a:prstDash val="solid"/>
                  <a:miter/>
                </a:ln>
              </p:spPr>
              <p:txBody>
                <a:bodyPr rtlCol="0" anchor="ctr"/>
                <a:lstStyle/>
                <a:p>
                  <a:endParaRPr lang="en-BR"/>
                </a:p>
              </p:txBody>
            </p:sp>
          </p:grpSp>
          <p:grpSp>
            <p:nvGrpSpPr>
              <p:cNvPr id="20" name="Graphic 5">
                <a:extLst>
                  <a:ext uri="{FF2B5EF4-FFF2-40B4-BE49-F238E27FC236}">
                    <a16:creationId xmlns:a16="http://schemas.microsoft.com/office/drawing/2014/main" id="{05CD0138-8DBC-1DEA-5927-0AF86DF1A813}"/>
                  </a:ext>
                </a:extLst>
              </p:cNvPr>
              <p:cNvGrpSpPr/>
              <p:nvPr/>
            </p:nvGrpSpPr>
            <p:grpSpPr>
              <a:xfrm>
                <a:off x="8178009" y="1834457"/>
                <a:ext cx="852607" cy="500473"/>
                <a:chOff x="8178009" y="1834457"/>
                <a:chExt cx="852607" cy="500473"/>
              </a:xfrm>
              <a:solidFill>
                <a:srgbClr val="141316"/>
              </a:solidFill>
            </p:grpSpPr>
            <p:sp>
              <p:nvSpPr>
                <p:cNvPr id="45" name="Freeform 54">
                  <a:extLst>
                    <a:ext uri="{FF2B5EF4-FFF2-40B4-BE49-F238E27FC236}">
                      <a16:creationId xmlns:a16="http://schemas.microsoft.com/office/drawing/2014/main" id="{D804AAC9-473C-360C-2F5A-0F0EB29CE0F3}"/>
                    </a:ext>
                  </a:extLst>
                </p:cNvPr>
                <p:cNvSpPr/>
                <p:nvPr/>
              </p:nvSpPr>
              <p:spPr>
                <a:xfrm>
                  <a:off x="8178009" y="1853241"/>
                  <a:ext cx="833809" cy="481688"/>
                </a:xfrm>
                <a:custGeom>
                  <a:avLst/>
                  <a:gdLst>
                    <a:gd name="connsiteX0" fmla="*/ 0 w 833809"/>
                    <a:gd name="connsiteY0" fmla="*/ 481689 h 481688"/>
                    <a:gd name="connsiteX1" fmla="*/ 833810 w 833809"/>
                    <a:gd name="connsiteY1" fmla="*/ 0 h 481688"/>
                  </a:gdLst>
                  <a:ahLst/>
                  <a:cxnLst>
                    <a:cxn ang="0">
                      <a:pos x="connsiteX0" y="connsiteY0"/>
                    </a:cxn>
                    <a:cxn ang="0">
                      <a:pos x="connsiteX1" y="connsiteY1"/>
                    </a:cxn>
                  </a:cxnLst>
                  <a:rect l="l" t="t" r="r" b="b"/>
                  <a:pathLst>
                    <a:path w="833809" h="481688">
                      <a:moveTo>
                        <a:pt x="0" y="481689"/>
                      </a:moveTo>
                      <a:lnTo>
                        <a:pt x="833810" y="0"/>
                      </a:lnTo>
                    </a:path>
                  </a:pathLst>
                </a:custGeom>
                <a:ln w="1676" cap="flat">
                  <a:solidFill>
                    <a:schemeClr val="tx2"/>
                  </a:solidFill>
                  <a:prstDash val="solid"/>
                  <a:miter/>
                </a:ln>
              </p:spPr>
              <p:txBody>
                <a:bodyPr rtlCol="0" anchor="ctr"/>
                <a:lstStyle/>
                <a:p>
                  <a:endParaRPr lang="en-BR"/>
                </a:p>
              </p:txBody>
            </p:sp>
            <p:sp>
              <p:nvSpPr>
                <p:cNvPr id="46" name="Freeform 55">
                  <a:extLst>
                    <a:ext uri="{FF2B5EF4-FFF2-40B4-BE49-F238E27FC236}">
                      <a16:creationId xmlns:a16="http://schemas.microsoft.com/office/drawing/2014/main" id="{AC25CFB0-62F7-5A7B-462B-E6DBE1B5E6B1}"/>
                    </a:ext>
                  </a:extLst>
                </p:cNvPr>
                <p:cNvSpPr/>
                <p:nvPr/>
              </p:nvSpPr>
              <p:spPr>
                <a:xfrm>
                  <a:off x="8993021" y="1834457"/>
                  <a:ext cx="37595" cy="37569"/>
                </a:xfrm>
                <a:custGeom>
                  <a:avLst/>
                  <a:gdLst>
                    <a:gd name="connsiteX0" fmla="*/ 37595 w 37595"/>
                    <a:gd name="connsiteY0" fmla="*/ 18784 h 37569"/>
                    <a:gd name="connsiteX1" fmla="*/ 18798 w 37595"/>
                    <a:gd name="connsiteY1" fmla="*/ 37569 h 37569"/>
                    <a:gd name="connsiteX2" fmla="*/ 0 w 37595"/>
                    <a:gd name="connsiteY2" fmla="*/ 18784 h 37569"/>
                    <a:gd name="connsiteX3" fmla="*/ 18798 w 37595"/>
                    <a:gd name="connsiteY3" fmla="*/ 0 h 37569"/>
                    <a:gd name="connsiteX4" fmla="*/ 37595 w 37595"/>
                    <a:gd name="connsiteY4" fmla="*/ 18784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4"/>
                      </a:moveTo>
                      <a:cubicBezTo>
                        <a:pt x="37595" y="29159"/>
                        <a:pt x="29179" y="37569"/>
                        <a:pt x="18798" y="37569"/>
                      </a:cubicBezTo>
                      <a:cubicBezTo>
                        <a:pt x="8416" y="37569"/>
                        <a:pt x="0" y="29159"/>
                        <a:pt x="0" y="18784"/>
                      </a:cubicBezTo>
                      <a:cubicBezTo>
                        <a:pt x="0" y="8410"/>
                        <a:pt x="8416" y="0"/>
                        <a:pt x="18798" y="0"/>
                      </a:cubicBezTo>
                      <a:cubicBezTo>
                        <a:pt x="29179" y="0"/>
                        <a:pt x="37595" y="8410"/>
                        <a:pt x="37595" y="18784"/>
                      </a:cubicBezTo>
                      <a:close/>
                    </a:path>
                  </a:pathLst>
                </a:custGeom>
                <a:solidFill>
                  <a:schemeClr val="tx2"/>
                </a:solidFill>
                <a:ln w="6703" cap="flat">
                  <a:noFill/>
                  <a:prstDash val="solid"/>
                  <a:miter/>
                </a:ln>
              </p:spPr>
              <p:txBody>
                <a:bodyPr rtlCol="0" anchor="ctr"/>
                <a:lstStyle/>
                <a:p>
                  <a:endParaRPr lang="en-BR"/>
                </a:p>
              </p:txBody>
            </p:sp>
          </p:grpSp>
          <p:grpSp>
            <p:nvGrpSpPr>
              <p:cNvPr id="21" name="Graphic 5">
                <a:extLst>
                  <a:ext uri="{FF2B5EF4-FFF2-40B4-BE49-F238E27FC236}">
                    <a16:creationId xmlns:a16="http://schemas.microsoft.com/office/drawing/2014/main" id="{BB90C68B-A253-365F-1D53-CB92E8DAD9A8}"/>
                  </a:ext>
                </a:extLst>
              </p:cNvPr>
              <p:cNvGrpSpPr/>
              <p:nvPr/>
            </p:nvGrpSpPr>
            <p:grpSpPr>
              <a:xfrm>
                <a:off x="6754759" y="2681773"/>
                <a:ext cx="815011" cy="474308"/>
                <a:chOff x="6754759" y="2681773"/>
                <a:chExt cx="815011" cy="474308"/>
              </a:xfrm>
              <a:solidFill>
                <a:srgbClr val="141316"/>
              </a:solidFill>
            </p:grpSpPr>
            <p:sp>
              <p:nvSpPr>
                <p:cNvPr id="43" name="Freeform 57">
                  <a:extLst>
                    <a:ext uri="{FF2B5EF4-FFF2-40B4-BE49-F238E27FC236}">
                      <a16:creationId xmlns:a16="http://schemas.microsoft.com/office/drawing/2014/main" id="{72443F60-6B65-06DB-CEBF-1E143862DC4A}"/>
                    </a:ext>
                  </a:extLst>
                </p:cNvPr>
                <p:cNvSpPr/>
                <p:nvPr/>
              </p:nvSpPr>
              <p:spPr>
                <a:xfrm>
                  <a:off x="7532176" y="2681773"/>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sp>
              <p:nvSpPr>
                <p:cNvPr id="44" name="Freeform 58">
                  <a:extLst>
                    <a:ext uri="{FF2B5EF4-FFF2-40B4-BE49-F238E27FC236}">
                      <a16:creationId xmlns:a16="http://schemas.microsoft.com/office/drawing/2014/main" id="{3EDE4C2D-14D3-D140-8921-799CD1799364}"/>
                    </a:ext>
                  </a:extLst>
                </p:cNvPr>
                <p:cNvSpPr/>
                <p:nvPr/>
              </p:nvSpPr>
              <p:spPr>
                <a:xfrm>
                  <a:off x="6754759" y="2696532"/>
                  <a:ext cx="796214" cy="459549"/>
                </a:xfrm>
                <a:custGeom>
                  <a:avLst/>
                  <a:gdLst>
                    <a:gd name="connsiteX0" fmla="*/ 0 w 796214"/>
                    <a:gd name="connsiteY0" fmla="*/ 459550 h 459549"/>
                    <a:gd name="connsiteX1" fmla="*/ 796214 w 796214"/>
                    <a:gd name="connsiteY1" fmla="*/ 0 h 459549"/>
                  </a:gdLst>
                  <a:ahLst/>
                  <a:cxnLst>
                    <a:cxn ang="0">
                      <a:pos x="connsiteX0" y="connsiteY0"/>
                    </a:cxn>
                    <a:cxn ang="0">
                      <a:pos x="connsiteX1" y="connsiteY1"/>
                    </a:cxn>
                  </a:cxnLst>
                  <a:rect l="l" t="t" r="r" b="b"/>
                  <a:pathLst>
                    <a:path w="796214" h="459549">
                      <a:moveTo>
                        <a:pt x="0" y="459550"/>
                      </a:moveTo>
                      <a:lnTo>
                        <a:pt x="796214" y="0"/>
                      </a:lnTo>
                    </a:path>
                  </a:pathLst>
                </a:custGeom>
                <a:ln w="1676" cap="flat">
                  <a:solidFill>
                    <a:schemeClr val="tx2"/>
                  </a:solidFill>
                  <a:prstDash val="solid"/>
                  <a:miter/>
                </a:ln>
              </p:spPr>
              <p:txBody>
                <a:bodyPr rtlCol="0" anchor="ctr"/>
                <a:lstStyle/>
                <a:p>
                  <a:endParaRPr lang="en-BR"/>
                </a:p>
              </p:txBody>
            </p:sp>
          </p:grpSp>
          <p:grpSp>
            <p:nvGrpSpPr>
              <p:cNvPr id="22" name="Graphic 5">
                <a:extLst>
                  <a:ext uri="{FF2B5EF4-FFF2-40B4-BE49-F238E27FC236}">
                    <a16:creationId xmlns:a16="http://schemas.microsoft.com/office/drawing/2014/main" id="{CF9C0AE6-599A-79FA-5F45-350CA6FB11CD}"/>
                  </a:ext>
                </a:extLst>
              </p:cNvPr>
              <p:cNvGrpSpPr/>
              <p:nvPr/>
            </p:nvGrpSpPr>
            <p:grpSpPr>
              <a:xfrm>
                <a:off x="5449666" y="2873643"/>
                <a:ext cx="852607" cy="500473"/>
                <a:chOff x="5449666" y="2873643"/>
                <a:chExt cx="852607" cy="500473"/>
              </a:xfrm>
              <a:solidFill>
                <a:srgbClr val="141316"/>
              </a:solidFill>
            </p:grpSpPr>
            <p:sp>
              <p:nvSpPr>
                <p:cNvPr id="41" name="Freeform 60">
                  <a:extLst>
                    <a:ext uri="{FF2B5EF4-FFF2-40B4-BE49-F238E27FC236}">
                      <a16:creationId xmlns:a16="http://schemas.microsoft.com/office/drawing/2014/main" id="{1285AE13-FBD2-3CD9-72A4-E552557FE970}"/>
                    </a:ext>
                  </a:extLst>
                </p:cNvPr>
                <p:cNvSpPr/>
                <p:nvPr/>
              </p:nvSpPr>
              <p:spPr>
                <a:xfrm>
                  <a:off x="5468464" y="2892427"/>
                  <a:ext cx="833809" cy="481688"/>
                </a:xfrm>
                <a:custGeom>
                  <a:avLst/>
                  <a:gdLst>
                    <a:gd name="connsiteX0" fmla="*/ 833810 w 833809"/>
                    <a:gd name="connsiteY0" fmla="*/ 481689 h 481688"/>
                    <a:gd name="connsiteX1" fmla="*/ 0 w 833809"/>
                    <a:gd name="connsiteY1" fmla="*/ 0 h 481688"/>
                  </a:gdLst>
                  <a:ahLst/>
                  <a:cxnLst>
                    <a:cxn ang="0">
                      <a:pos x="connsiteX0" y="connsiteY0"/>
                    </a:cxn>
                    <a:cxn ang="0">
                      <a:pos x="connsiteX1" y="connsiteY1"/>
                    </a:cxn>
                  </a:cxnLst>
                  <a:rect l="l" t="t" r="r" b="b"/>
                  <a:pathLst>
                    <a:path w="833809" h="481688">
                      <a:moveTo>
                        <a:pt x="833810" y="481689"/>
                      </a:moveTo>
                      <a:lnTo>
                        <a:pt x="0" y="0"/>
                      </a:lnTo>
                    </a:path>
                  </a:pathLst>
                </a:custGeom>
                <a:ln w="1676" cap="flat">
                  <a:solidFill>
                    <a:schemeClr val="tx2"/>
                  </a:solidFill>
                  <a:prstDash val="solid"/>
                  <a:miter/>
                </a:ln>
              </p:spPr>
              <p:txBody>
                <a:bodyPr rtlCol="0" anchor="ctr"/>
                <a:lstStyle/>
                <a:p>
                  <a:endParaRPr lang="en-BR"/>
                </a:p>
              </p:txBody>
            </p:sp>
            <p:sp>
              <p:nvSpPr>
                <p:cNvPr id="42" name="Freeform 61">
                  <a:extLst>
                    <a:ext uri="{FF2B5EF4-FFF2-40B4-BE49-F238E27FC236}">
                      <a16:creationId xmlns:a16="http://schemas.microsoft.com/office/drawing/2014/main" id="{1BEB234C-3EDB-4BFE-2F19-0FB7241798B5}"/>
                    </a:ext>
                  </a:extLst>
                </p:cNvPr>
                <p:cNvSpPr/>
                <p:nvPr/>
              </p:nvSpPr>
              <p:spPr>
                <a:xfrm>
                  <a:off x="5449666" y="2873643"/>
                  <a:ext cx="37595" cy="37569"/>
                </a:xfrm>
                <a:custGeom>
                  <a:avLst/>
                  <a:gdLst>
                    <a:gd name="connsiteX0" fmla="*/ 37595 w 37595"/>
                    <a:gd name="connsiteY0" fmla="*/ 18784 h 37569"/>
                    <a:gd name="connsiteX1" fmla="*/ 18798 w 37595"/>
                    <a:gd name="connsiteY1" fmla="*/ 37569 h 37569"/>
                    <a:gd name="connsiteX2" fmla="*/ 0 w 37595"/>
                    <a:gd name="connsiteY2" fmla="*/ 18784 h 37569"/>
                    <a:gd name="connsiteX3" fmla="*/ 18798 w 37595"/>
                    <a:gd name="connsiteY3" fmla="*/ 0 h 37569"/>
                    <a:gd name="connsiteX4" fmla="*/ 37595 w 37595"/>
                    <a:gd name="connsiteY4" fmla="*/ 18784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4"/>
                      </a:moveTo>
                      <a:cubicBezTo>
                        <a:pt x="37595" y="29159"/>
                        <a:pt x="29179" y="37569"/>
                        <a:pt x="18798" y="37569"/>
                      </a:cubicBezTo>
                      <a:cubicBezTo>
                        <a:pt x="8416" y="37569"/>
                        <a:pt x="0" y="29159"/>
                        <a:pt x="0" y="18784"/>
                      </a:cubicBezTo>
                      <a:cubicBezTo>
                        <a:pt x="0" y="8410"/>
                        <a:pt x="8416" y="0"/>
                        <a:pt x="18798" y="0"/>
                      </a:cubicBezTo>
                      <a:cubicBezTo>
                        <a:pt x="29179" y="0"/>
                        <a:pt x="37595" y="8410"/>
                        <a:pt x="37595" y="18784"/>
                      </a:cubicBezTo>
                      <a:close/>
                    </a:path>
                  </a:pathLst>
                </a:custGeom>
                <a:solidFill>
                  <a:schemeClr val="tx2"/>
                </a:solidFill>
                <a:ln w="6703" cap="flat">
                  <a:noFill/>
                  <a:prstDash val="solid"/>
                  <a:miter/>
                </a:ln>
              </p:spPr>
              <p:txBody>
                <a:bodyPr rtlCol="0" anchor="ctr"/>
                <a:lstStyle/>
                <a:p>
                  <a:endParaRPr lang="en-BR"/>
                </a:p>
              </p:txBody>
            </p:sp>
          </p:grpSp>
          <p:grpSp>
            <p:nvGrpSpPr>
              <p:cNvPr id="23" name="Graphic 5">
                <a:extLst>
                  <a:ext uri="{FF2B5EF4-FFF2-40B4-BE49-F238E27FC236}">
                    <a16:creationId xmlns:a16="http://schemas.microsoft.com/office/drawing/2014/main" id="{93ECE87B-4413-4702-D9C6-EE62FA331DED}"/>
                  </a:ext>
                </a:extLst>
              </p:cNvPr>
              <p:cNvGrpSpPr/>
              <p:nvPr/>
            </p:nvGrpSpPr>
            <p:grpSpPr>
              <a:xfrm>
                <a:off x="6540601" y="3481456"/>
                <a:ext cx="492766" cy="291830"/>
                <a:chOff x="6540601" y="3481456"/>
                <a:chExt cx="492766" cy="291830"/>
              </a:xfrm>
              <a:solidFill>
                <a:srgbClr val="141316"/>
              </a:solidFill>
            </p:grpSpPr>
            <p:sp>
              <p:nvSpPr>
                <p:cNvPr id="39" name="Freeform 63">
                  <a:extLst>
                    <a:ext uri="{FF2B5EF4-FFF2-40B4-BE49-F238E27FC236}">
                      <a16:creationId xmlns:a16="http://schemas.microsoft.com/office/drawing/2014/main" id="{8A0784EF-122F-77E7-272A-91E637FE1FD9}"/>
                    </a:ext>
                  </a:extLst>
                </p:cNvPr>
                <p:cNvSpPr/>
                <p:nvPr/>
              </p:nvSpPr>
              <p:spPr>
                <a:xfrm>
                  <a:off x="6540601" y="3481456"/>
                  <a:ext cx="37595" cy="37569"/>
                </a:xfrm>
                <a:custGeom>
                  <a:avLst/>
                  <a:gdLst>
                    <a:gd name="connsiteX0" fmla="*/ 37595 w 37595"/>
                    <a:gd name="connsiteY0" fmla="*/ 18784 h 37569"/>
                    <a:gd name="connsiteX1" fmla="*/ 18798 w 37595"/>
                    <a:gd name="connsiteY1" fmla="*/ 37569 h 37569"/>
                    <a:gd name="connsiteX2" fmla="*/ 0 w 37595"/>
                    <a:gd name="connsiteY2" fmla="*/ 18784 h 37569"/>
                    <a:gd name="connsiteX3" fmla="*/ 18798 w 37595"/>
                    <a:gd name="connsiteY3" fmla="*/ 0 h 37569"/>
                    <a:gd name="connsiteX4" fmla="*/ 37595 w 37595"/>
                    <a:gd name="connsiteY4" fmla="*/ 18784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4"/>
                      </a:moveTo>
                      <a:cubicBezTo>
                        <a:pt x="37595" y="29159"/>
                        <a:pt x="29179" y="37569"/>
                        <a:pt x="18798" y="37569"/>
                      </a:cubicBezTo>
                      <a:cubicBezTo>
                        <a:pt x="8416" y="37569"/>
                        <a:pt x="0" y="29159"/>
                        <a:pt x="0" y="18784"/>
                      </a:cubicBezTo>
                      <a:cubicBezTo>
                        <a:pt x="0" y="8410"/>
                        <a:pt x="8416" y="0"/>
                        <a:pt x="18798" y="0"/>
                      </a:cubicBezTo>
                      <a:cubicBezTo>
                        <a:pt x="29179" y="0"/>
                        <a:pt x="37595" y="8410"/>
                        <a:pt x="37595" y="18784"/>
                      </a:cubicBezTo>
                      <a:close/>
                    </a:path>
                  </a:pathLst>
                </a:custGeom>
                <a:solidFill>
                  <a:schemeClr val="tx2"/>
                </a:solidFill>
                <a:ln w="6703" cap="flat">
                  <a:noFill/>
                  <a:prstDash val="solid"/>
                  <a:miter/>
                </a:ln>
              </p:spPr>
              <p:txBody>
                <a:bodyPr rtlCol="0" anchor="ctr"/>
                <a:lstStyle/>
                <a:p>
                  <a:endParaRPr lang="en-BR"/>
                </a:p>
              </p:txBody>
            </p:sp>
            <p:sp>
              <p:nvSpPr>
                <p:cNvPr id="40" name="Freeform 64">
                  <a:extLst>
                    <a:ext uri="{FF2B5EF4-FFF2-40B4-BE49-F238E27FC236}">
                      <a16:creationId xmlns:a16="http://schemas.microsoft.com/office/drawing/2014/main" id="{5710D185-CB7C-1A62-B89A-AEF9AEE1D73E}"/>
                    </a:ext>
                  </a:extLst>
                </p:cNvPr>
                <p:cNvSpPr/>
                <p:nvPr/>
              </p:nvSpPr>
              <p:spPr>
                <a:xfrm>
                  <a:off x="6559398" y="3500241"/>
                  <a:ext cx="473969" cy="273046"/>
                </a:xfrm>
                <a:custGeom>
                  <a:avLst/>
                  <a:gdLst>
                    <a:gd name="connsiteX0" fmla="*/ 473969 w 473969"/>
                    <a:gd name="connsiteY0" fmla="*/ 273046 h 273046"/>
                    <a:gd name="connsiteX1" fmla="*/ 0 w 473969"/>
                    <a:gd name="connsiteY1" fmla="*/ 0 h 273046"/>
                  </a:gdLst>
                  <a:ahLst/>
                  <a:cxnLst>
                    <a:cxn ang="0">
                      <a:pos x="connsiteX0" y="connsiteY0"/>
                    </a:cxn>
                    <a:cxn ang="0">
                      <a:pos x="connsiteX1" y="connsiteY1"/>
                    </a:cxn>
                  </a:cxnLst>
                  <a:rect l="l" t="t" r="r" b="b"/>
                  <a:pathLst>
                    <a:path w="473969" h="273046">
                      <a:moveTo>
                        <a:pt x="473969" y="273046"/>
                      </a:moveTo>
                      <a:lnTo>
                        <a:pt x="0" y="0"/>
                      </a:lnTo>
                    </a:path>
                  </a:pathLst>
                </a:custGeom>
                <a:ln w="1676" cap="flat">
                  <a:solidFill>
                    <a:schemeClr val="tx2"/>
                  </a:solidFill>
                  <a:prstDash val="solid"/>
                  <a:miter/>
                </a:ln>
              </p:spPr>
              <p:txBody>
                <a:bodyPr rtlCol="0" anchor="ctr"/>
                <a:lstStyle/>
                <a:p>
                  <a:endParaRPr lang="en-BR"/>
                </a:p>
              </p:txBody>
            </p:sp>
          </p:grpSp>
          <p:grpSp>
            <p:nvGrpSpPr>
              <p:cNvPr id="24" name="Graphic 5">
                <a:extLst>
                  <a:ext uri="{FF2B5EF4-FFF2-40B4-BE49-F238E27FC236}">
                    <a16:creationId xmlns:a16="http://schemas.microsoft.com/office/drawing/2014/main" id="{02273E83-28EF-78D4-84E7-EA0C152E9241}"/>
                  </a:ext>
                </a:extLst>
              </p:cNvPr>
              <p:cNvGrpSpPr/>
              <p:nvPr/>
            </p:nvGrpSpPr>
            <p:grpSpPr>
              <a:xfrm>
                <a:off x="6897084" y="2076643"/>
                <a:ext cx="853278" cy="499802"/>
                <a:chOff x="6897084" y="2076643"/>
                <a:chExt cx="853278" cy="499802"/>
              </a:xfrm>
              <a:solidFill>
                <a:srgbClr val="141316"/>
              </a:solidFill>
            </p:grpSpPr>
            <p:sp>
              <p:nvSpPr>
                <p:cNvPr id="37" name="Freeform 66">
                  <a:extLst>
                    <a:ext uri="{FF2B5EF4-FFF2-40B4-BE49-F238E27FC236}">
                      <a16:creationId xmlns:a16="http://schemas.microsoft.com/office/drawing/2014/main" id="{B52EBC93-7ADE-1DEB-4264-C9BCC8DD351E}"/>
                    </a:ext>
                  </a:extLst>
                </p:cNvPr>
                <p:cNvSpPr/>
                <p:nvPr/>
              </p:nvSpPr>
              <p:spPr>
                <a:xfrm>
                  <a:off x="6915882" y="2095427"/>
                  <a:ext cx="834480" cy="481017"/>
                </a:xfrm>
                <a:custGeom>
                  <a:avLst/>
                  <a:gdLst>
                    <a:gd name="connsiteX0" fmla="*/ 834481 w 834480"/>
                    <a:gd name="connsiteY0" fmla="*/ 481018 h 481017"/>
                    <a:gd name="connsiteX1" fmla="*/ 0 w 834480"/>
                    <a:gd name="connsiteY1" fmla="*/ 0 h 481017"/>
                  </a:gdLst>
                  <a:ahLst/>
                  <a:cxnLst>
                    <a:cxn ang="0">
                      <a:pos x="connsiteX0" y="connsiteY0"/>
                    </a:cxn>
                    <a:cxn ang="0">
                      <a:pos x="connsiteX1" y="connsiteY1"/>
                    </a:cxn>
                  </a:cxnLst>
                  <a:rect l="l" t="t" r="r" b="b"/>
                  <a:pathLst>
                    <a:path w="834480" h="481017">
                      <a:moveTo>
                        <a:pt x="834481" y="481018"/>
                      </a:moveTo>
                      <a:lnTo>
                        <a:pt x="0" y="0"/>
                      </a:lnTo>
                    </a:path>
                  </a:pathLst>
                </a:custGeom>
                <a:ln w="1676" cap="flat">
                  <a:solidFill>
                    <a:schemeClr val="tx2"/>
                  </a:solidFill>
                  <a:prstDash val="solid"/>
                  <a:miter/>
                </a:ln>
              </p:spPr>
              <p:txBody>
                <a:bodyPr rtlCol="0" anchor="ctr"/>
                <a:lstStyle/>
                <a:p>
                  <a:endParaRPr lang="en-BR"/>
                </a:p>
              </p:txBody>
            </p:sp>
            <p:sp>
              <p:nvSpPr>
                <p:cNvPr id="38" name="Freeform 67">
                  <a:extLst>
                    <a:ext uri="{FF2B5EF4-FFF2-40B4-BE49-F238E27FC236}">
                      <a16:creationId xmlns:a16="http://schemas.microsoft.com/office/drawing/2014/main" id="{E341B5CF-545E-8672-97E5-0590B4AD9CCE}"/>
                    </a:ext>
                  </a:extLst>
                </p:cNvPr>
                <p:cNvSpPr/>
                <p:nvPr/>
              </p:nvSpPr>
              <p:spPr>
                <a:xfrm>
                  <a:off x="6897084" y="2076643"/>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grpSp>
          <p:grpSp>
            <p:nvGrpSpPr>
              <p:cNvPr id="25" name="Graphic 5">
                <a:extLst>
                  <a:ext uri="{FF2B5EF4-FFF2-40B4-BE49-F238E27FC236}">
                    <a16:creationId xmlns:a16="http://schemas.microsoft.com/office/drawing/2014/main" id="{63C47887-7943-2912-16B0-1B3855769A61}"/>
                  </a:ext>
                </a:extLst>
              </p:cNvPr>
              <p:cNvGrpSpPr/>
              <p:nvPr/>
            </p:nvGrpSpPr>
            <p:grpSpPr>
              <a:xfrm>
                <a:off x="7988019" y="2687140"/>
                <a:ext cx="450471" cy="258287"/>
                <a:chOff x="7988019" y="2687140"/>
                <a:chExt cx="450471" cy="258287"/>
              </a:xfrm>
              <a:solidFill>
                <a:srgbClr val="141316"/>
              </a:solidFill>
            </p:grpSpPr>
            <p:sp>
              <p:nvSpPr>
                <p:cNvPr id="35" name="Freeform 69">
                  <a:extLst>
                    <a:ext uri="{FF2B5EF4-FFF2-40B4-BE49-F238E27FC236}">
                      <a16:creationId xmlns:a16="http://schemas.microsoft.com/office/drawing/2014/main" id="{627FEF02-8C16-557E-4E12-BC48448E5C1D}"/>
                    </a:ext>
                  </a:extLst>
                </p:cNvPr>
                <p:cNvSpPr/>
                <p:nvPr/>
              </p:nvSpPr>
              <p:spPr>
                <a:xfrm>
                  <a:off x="7988019" y="2687140"/>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sp>
              <p:nvSpPr>
                <p:cNvPr id="36" name="Freeform 70">
                  <a:extLst>
                    <a:ext uri="{FF2B5EF4-FFF2-40B4-BE49-F238E27FC236}">
                      <a16:creationId xmlns:a16="http://schemas.microsoft.com/office/drawing/2014/main" id="{0DB1C619-2936-2F76-62D8-4314F51CCE55}"/>
                    </a:ext>
                  </a:extLst>
                </p:cNvPr>
                <p:cNvSpPr/>
                <p:nvPr/>
              </p:nvSpPr>
              <p:spPr>
                <a:xfrm>
                  <a:off x="8006816" y="2701228"/>
                  <a:ext cx="431674" cy="244198"/>
                </a:xfrm>
                <a:custGeom>
                  <a:avLst/>
                  <a:gdLst>
                    <a:gd name="connsiteX0" fmla="*/ 431674 w 431674"/>
                    <a:gd name="connsiteY0" fmla="*/ 244199 h 244198"/>
                    <a:gd name="connsiteX1" fmla="*/ 0 w 431674"/>
                    <a:gd name="connsiteY1" fmla="*/ 0 h 244198"/>
                  </a:gdLst>
                  <a:ahLst/>
                  <a:cxnLst>
                    <a:cxn ang="0">
                      <a:pos x="connsiteX0" y="connsiteY0"/>
                    </a:cxn>
                    <a:cxn ang="0">
                      <a:pos x="connsiteX1" y="connsiteY1"/>
                    </a:cxn>
                  </a:cxnLst>
                  <a:rect l="l" t="t" r="r" b="b"/>
                  <a:pathLst>
                    <a:path w="431674" h="244198">
                      <a:moveTo>
                        <a:pt x="431674" y="244199"/>
                      </a:moveTo>
                      <a:lnTo>
                        <a:pt x="0" y="0"/>
                      </a:lnTo>
                    </a:path>
                  </a:pathLst>
                </a:custGeom>
                <a:ln w="1676" cap="flat">
                  <a:solidFill>
                    <a:schemeClr val="tx2"/>
                  </a:solidFill>
                  <a:prstDash val="solid"/>
                  <a:miter/>
                </a:ln>
              </p:spPr>
              <p:txBody>
                <a:bodyPr rtlCol="0" anchor="ctr"/>
                <a:lstStyle/>
                <a:p>
                  <a:endParaRPr lang="en-BR"/>
                </a:p>
              </p:txBody>
            </p:sp>
          </p:grpSp>
          <p:grpSp>
            <p:nvGrpSpPr>
              <p:cNvPr id="26" name="Graphic 5">
                <a:extLst>
                  <a:ext uri="{FF2B5EF4-FFF2-40B4-BE49-F238E27FC236}">
                    <a16:creationId xmlns:a16="http://schemas.microsoft.com/office/drawing/2014/main" id="{D8A88FAC-B585-523F-CE31-7FCD732BB2FA}"/>
                  </a:ext>
                </a:extLst>
              </p:cNvPr>
              <p:cNvGrpSpPr/>
              <p:nvPr/>
            </p:nvGrpSpPr>
            <p:grpSpPr>
              <a:xfrm>
                <a:off x="8365985" y="1256833"/>
                <a:ext cx="853278" cy="500473"/>
                <a:chOff x="8365985" y="1256833"/>
                <a:chExt cx="853278" cy="500473"/>
              </a:xfrm>
              <a:solidFill>
                <a:srgbClr val="141316"/>
              </a:solidFill>
            </p:grpSpPr>
            <p:sp>
              <p:nvSpPr>
                <p:cNvPr id="33" name="Freeform 72">
                  <a:extLst>
                    <a:ext uri="{FF2B5EF4-FFF2-40B4-BE49-F238E27FC236}">
                      <a16:creationId xmlns:a16="http://schemas.microsoft.com/office/drawing/2014/main" id="{AE1DB143-FE8A-AC72-F91A-A7B1380E2283}"/>
                    </a:ext>
                  </a:extLst>
                </p:cNvPr>
                <p:cNvSpPr/>
                <p:nvPr/>
              </p:nvSpPr>
              <p:spPr>
                <a:xfrm>
                  <a:off x="8384783" y="1275618"/>
                  <a:ext cx="834480" cy="481688"/>
                </a:xfrm>
                <a:custGeom>
                  <a:avLst/>
                  <a:gdLst>
                    <a:gd name="connsiteX0" fmla="*/ 834481 w 834480"/>
                    <a:gd name="connsiteY0" fmla="*/ 481689 h 481688"/>
                    <a:gd name="connsiteX1" fmla="*/ 0 w 834480"/>
                    <a:gd name="connsiteY1" fmla="*/ 0 h 481688"/>
                  </a:gdLst>
                  <a:ahLst/>
                  <a:cxnLst>
                    <a:cxn ang="0">
                      <a:pos x="connsiteX0" y="connsiteY0"/>
                    </a:cxn>
                    <a:cxn ang="0">
                      <a:pos x="connsiteX1" y="connsiteY1"/>
                    </a:cxn>
                  </a:cxnLst>
                  <a:rect l="l" t="t" r="r" b="b"/>
                  <a:pathLst>
                    <a:path w="834480" h="481688">
                      <a:moveTo>
                        <a:pt x="834481" y="481689"/>
                      </a:moveTo>
                      <a:lnTo>
                        <a:pt x="0" y="0"/>
                      </a:lnTo>
                    </a:path>
                  </a:pathLst>
                </a:custGeom>
                <a:ln w="1676" cap="flat">
                  <a:solidFill>
                    <a:schemeClr val="tx2"/>
                  </a:solidFill>
                  <a:prstDash val="solid"/>
                  <a:miter/>
                </a:ln>
              </p:spPr>
              <p:txBody>
                <a:bodyPr rtlCol="0" anchor="ctr"/>
                <a:lstStyle/>
                <a:p>
                  <a:endParaRPr lang="en-BR"/>
                </a:p>
              </p:txBody>
            </p:sp>
            <p:sp>
              <p:nvSpPr>
                <p:cNvPr id="34" name="Freeform 73">
                  <a:extLst>
                    <a:ext uri="{FF2B5EF4-FFF2-40B4-BE49-F238E27FC236}">
                      <a16:creationId xmlns:a16="http://schemas.microsoft.com/office/drawing/2014/main" id="{5C938F89-2C6D-9EE6-F0CE-436287C4D34F}"/>
                    </a:ext>
                  </a:extLst>
                </p:cNvPr>
                <p:cNvSpPr/>
                <p:nvPr/>
              </p:nvSpPr>
              <p:spPr>
                <a:xfrm>
                  <a:off x="8365985" y="1256833"/>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grpSp>
          <p:grpSp>
            <p:nvGrpSpPr>
              <p:cNvPr id="27" name="Graphic 5">
                <a:extLst>
                  <a:ext uri="{FF2B5EF4-FFF2-40B4-BE49-F238E27FC236}">
                    <a16:creationId xmlns:a16="http://schemas.microsoft.com/office/drawing/2014/main" id="{AD3C26DE-3BCD-3706-FDF2-511E605601EC}"/>
                  </a:ext>
                </a:extLst>
              </p:cNvPr>
              <p:cNvGrpSpPr/>
              <p:nvPr/>
            </p:nvGrpSpPr>
            <p:grpSpPr>
              <a:xfrm>
                <a:off x="7083718" y="1225973"/>
                <a:ext cx="853278" cy="500473"/>
                <a:chOff x="7083718" y="1225973"/>
                <a:chExt cx="853278" cy="500473"/>
              </a:xfrm>
              <a:solidFill>
                <a:srgbClr val="141316"/>
              </a:solidFill>
            </p:grpSpPr>
            <p:sp>
              <p:nvSpPr>
                <p:cNvPr id="31" name="Freeform 75">
                  <a:extLst>
                    <a:ext uri="{FF2B5EF4-FFF2-40B4-BE49-F238E27FC236}">
                      <a16:creationId xmlns:a16="http://schemas.microsoft.com/office/drawing/2014/main" id="{EDF49D93-0453-F690-0755-F10697719BFD}"/>
                    </a:ext>
                  </a:extLst>
                </p:cNvPr>
                <p:cNvSpPr/>
                <p:nvPr/>
              </p:nvSpPr>
              <p:spPr>
                <a:xfrm>
                  <a:off x="7083718" y="1244757"/>
                  <a:ext cx="834480" cy="481688"/>
                </a:xfrm>
                <a:custGeom>
                  <a:avLst/>
                  <a:gdLst>
                    <a:gd name="connsiteX0" fmla="*/ 0 w 834480"/>
                    <a:gd name="connsiteY0" fmla="*/ 481689 h 481688"/>
                    <a:gd name="connsiteX1" fmla="*/ 834481 w 834480"/>
                    <a:gd name="connsiteY1" fmla="*/ 0 h 481688"/>
                  </a:gdLst>
                  <a:ahLst/>
                  <a:cxnLst>
                    <a:cxn ang="0">
                      <a:pos x="connsiteX0" y="connsiteY0"/>
                    </a:cxn>
                    <a:cxn ang="0">
                      <a:pos x="connsiteX1" y="connsiteY1"/>
                    </a:cxn>
                  </a:cxnLst>
                  <a:rect l="l" t="t" r="r" b="b"/>
                  <a:pathLst>
                    <a:path w="834480" h="481688">
                      <a:moveTo>
                        <a:pt x="0" y="481689"/>
                      </a:moveTo>
                      <a:lnTo>
                        <a:pt x="834481" y="0"/>
                      </a:lnTo>
                    </a:path>
                  </a:pathLst>
                </a:custGeom>
                <a:ln w="1676" cap="flat">
                  <a:solidFill>
                    <a:schemeClr val="tx2"/>
                  </a:solidFill>
                  <a:prstDash val="solid"/>
                  <a:miter/>
                </a:ln>
              </p:spPr>
              <p:txBody>
                <a:bodyPr rtlCol="0" anchor="ctr"/>
                <a:lstStyle/>
                <a:p>
                  <a:endParaRPr lang="en-BR"/>
                </a:p>
              </p:txBody>
            </p:sp>
            <p:sp>
              <p:nvSpPr>
                <p:cNvPr id="32" name="Freeform 76">
                  <a:extLst>
                    <a:ext uri="{FF2B5EF4-FFF2-40B4-BE49-F238E27FC236}">
                      <a16:creationId xmlns:a16="http://schemas.microsoft.com/office/drawing/2014/main" id="{6EC155D5-B534-52A4-89E1-790878DE720C}"/>
                    </a:ext>
                  </a:extLst>
                </p:cNvPr>
                <p:cNvSpPr/>
                <p:nvPr/>
              </p:nvSpPr>
              <p:spPr>
                <a:xfrm>
                  <a:off x="7899401" y="1225973"/>
                  <a:ext cx="37595" cy="37569"/>
                </a:xfrm>
                <a:custGeom>
                  <a:avLst/>
                  <a:gdLst>
                    <a:gd name="connsiteX0" fmla="*/ 37595 w 37595"/>
                    <a:gd name="connsiteY0" fmla="*/ 18784 h 37569"/>
                    <a:gd name="connsiteX1" fmla="*/ 18798 w 37595"/>
                    <a:gd name="connsiteY1" fmla="*/ 37569 h 37569"/>
                    <a:gd name="connsiteX2" fmla="*/ 0 w 37595"/>
                    <a:gd name="connsiteY2" fmla="*/ 18784 h 37569"/>
                    <a:gd name="connsiteX3" fmla="*/ 18798 w 37595"/>
                    <a:gd name="connsiteY3" fmla="*/ 0 h 37569"/>
                    <a:gd name="connsiteX4" fmla="*/ 37595 w 37595"/>
                    <a:gd name="connsiteY4" fmla="*/ 18784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4"/>
                      </a:moveTo>
                      <a:cubicBezTo>
                        <a:pt x="37595" y="29159"/>
                        <a:pt x="29179" y="37569"/>
                        <a:pt x="18798" y="37569"/>
                      </a:cubicBezTo>
                      <a:cubicBezTo>
                        <a:pt x="8416" y="37569"/>
                        <a:pt x="0" y="29159"/>
                        <a:pt x="0" y="18784"/>
                      </a:cubicBezTo>
                      <a:cubicBezTo>
                        <a:pt x="0" y="8410"/>
                        <a:pt x="8416" y="0"/>
                        <a:pt x="18798" y="0"/>
                      </a:cubicBezTo>
                      <a:cubicBezTo>
                        <a:pt x="29179" y="0"/>
                        <a:pt x="37595" y="8410"/>
                        <a:pt x="37595" y="18784"/>
                      </a:cubicBezTo>
                      <a:close/>
                    </a:path>
                  </a:pathLst>
                </a:custGeom>
                <a:solidFill>
                  <a:schemeClr val="tx2"/>
                </a:solidFill>
                <a:ln w="6703" cap="flat">
                  <a:noFill/>
                  <a:prstDash val="solid"/>
                  <a:miter/>
                </a:ln>
              </p:spPr>
              <p:txBody>
                <a:bodyPr rtlCol="0" anchor="ctr"/>
                <a:lstStyle/>
                <a:p>
                  <a:endParaRPr lang="en-BR"/>
                </a:p>
              </p:txBody>
            </p:sp>
          </p:grpSp>
          <p:grpSp>
            <p:nvGrpSpPr>
              <p:cNvPr id="28" name="Graphic 5">
                <a:extLst>
                  <a:ext uri="{FF2B5EF4-FFF2-40B4-BE49-F238E27FC236}">
                    <a16:creationId xmlns:a16="http://schemas.microsoft.com/office/drawing/2014/main" id="{466C0FD5-4BDA-4028-2B8A-47119E3F9740}"/>
                  </a:ext>
                </a:extLst>
              </p:cNvPr>
              <p:cNvGrpSpPr/>
              <p:nvPr/>
            </p:nvGrpSpPr>
            <p:grpSpPr>
              <a:xfrm>
                <a:off x="5660468" y="2073959"/>
                <a:ext cx="815011" cy="473638"/>
                <a:chOff x="5660468" y="2073959"/>
                <a:chExt cx="815011" cy="473638"/>
              </a:xfrm>
              <a:solidFill>
                <a:srgbClr val="141316"/>
              </a:solidFill>
            </p:grpSpPr>
            <p:sp>
              <p:nvSpPr>
                <p:cNvPr id="29" name="Freeform 78">
                  <a:extLst>
                    <a:ext uri="{FF2B5EF4-FFF2-40B4-BE49-F238E27FC236}">
                      <a16:creationId xmlns:a16="http://schemas.microsoft.com/office/drawing/2014/main" id="{DA92B7A1-594A-C446-F66E-DF972606D291}"/>
                    </a:ext>
                  </a:extLst>
                </p:cNvPr>
                <p:cNvSpPr/>
                <p:nvPr/>
              </p:nvSpPr>
              <p:spPr>
                <a:xfrm>
                  <a:off x="6437885" y="2073959"/>
                  <a:ext cx="37595" cy="37569"/>
                </a:xfrm>
                <a:custGeom>
                  <a:avLst/>
                  <a:gdLst>
                    <a:gd name="connsiteX0" fmla="*/ 37595 w 37595"/>
                    <a:gd name="connsiteY0" fmla="*/ 18785 h 37569"/>
                    <a:gd name="connsiteX1" fmla="*/ 18798 w 37595"/>
                    <a:gd name="connsiteY1" fmla="*/ 37569 h 37569"/>
                    <a:gd name="connsiteX2" fmla="*/ 0 w 37595"/>
                    <a:gd name="connsiteY2" fmla="*/ 18785 h 37569"/>
                    <a:gd name="connsiteX3" fmla="*/ 18798 w 37595"/>
                    <a:gd name="connsiteY3" fmla="*/ 0 h 37569"/>
                    <a:gd name="connsiteX4" fmla="*/ 37595 w 37595"/>
                    <a:gd name="connsiteY4" fmla="*/ 18785 h 3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5" h="37569">
                      <a:moveTo>
                        <a:pt x="37595" y="18785"/>
                      </a:moveTo>
                      <a:cubicBezTo>
                        <a:pt x="37595" y="29159"/>
                        <a:pt x="29179" y="37569"/>
                        <a:pt x="18798" y="37569"/>
                      </a:cubicBezTo>
                      <a:cubicBezTo>
                        <a:pt x="8416" y="37569"/>
                        <a:pt x="0" y="29159"/>
                        <a:pt x="0" y="18785"/>
                      </a:cubicBezTo>
                      <a:cubicBezTo>
                        <a:pt x="0" y="8410"/>
                        <a:pt x="8416" y="0"/>
                        <a:pt x="18798" y="0"/>
                      </a:cubicBezTo>
                      <a:cubicBezTo>
                        <a:pt x="29179" y="0"/>
                        <a:pt x="37595" y="8410"/>
                        <a:pt x="37595" y="18785"/>
                      </a:cubicBezTo>
                      <a:close/>
                    </a:path>
                  </a:pathLst>
                </a:custGeom>
                <a:solidFill>
                  <a:schemeClr val="tx2"/>
                </a:solidFill>
                <a:ln w="6703" cap="flat">
                  <a:noFill/>
                  <a:prstDash val="solid"/>
                  <a:miter/>
                </a:ln>
              </p:spPr>
              <p:txBody>
                <a:bodyPr rtlCol="0" anchor="ctr"/>
                <a:lstStyle/>
                <a:p>
                  <a:endParaRPr lang="en-BR"/>
                </a:p>
              </p:txBody>
            </p:sp>
            <p:sp>
              <p:nvSpPr>
                <p:cNvPr id="30" name="Freeform 79">
                  <a:extLst>
                    <a:ext uri="{FF2B5EF4-FFF2-40B4-BE49-F238E27FC236}">
                      <a16:creationId xmlns:a16="http://schemas.microsoft.com/office/drawing/2014/main" id="{349BD68C-87DA-1083-FA8A-F85153DB1FB5}"/>
                    </a:ext>
                  </a:extLst>
                </p:cNvPr>
                <p:cNvSpPr/>
                <p:nvPr/>
              </p:nvSpPr>
              <p:spPr>
                <a:xfrm>
                  <a:off x="5660468" y="2088048"/>
                  <a:ext cx="796214" cy="459549"/>
                </a:xfrm>
                <a:custGeom>
                  <a:avLst/>
                  <a:gdLst>
                    <a:gd name="connsiteX0" fmla="*/ 0 w 796214"/>
                    <a:gd name="connsiteY0" fmla="*/ 459550 h 459549"/>
                    <a:gd name="connsiteX1" fmla="*/ 796214 w 796214"/>
                    <a:gd name="connsiteY1" fmla="*/ 0 h 459549"/>
                  </a:gdLst>
                  <a:ahLst/>
                  <a:cxnLst>
                    <a:cxn ang="0">
                      <a:pos x="connsiteX0" y="connsiteY0"/>
                    </a:cxn>
                    <a:cxn ang="0">
                      <a:pos x="connsiteX1" y="connsiteY1"/>
                    </a:cxn>
                  </a:cxnLst>
                  <a:rect l="l" t="t" r="r" b="b"/>
                  <a:pathLst>
                    <a:path w="796214" h="459549">
                      <a:moveTo>
                        <a:pt x="0" y="459550"/>
                      </a:moveTo>
                      <a:lnTo>
                        <a:pt x="796214" y="0"/>
                      </a:lnTo>
                    </a:path>
                  </a:pathLst>
                </a:custGeom>
                <a:ln w="1676" cap="flat">
                  <a:solidFill>
                    <a:schemeClr val="tx2"/>
                  </a:solidFill>
                  <a:prstDash val="solid"/>
                  <a:miter/>
                </a:ln>
              </p:spPr>
              <p:txBody>
                <a:bodyPr rtlCol="0" anchor="ctr"/>
                <a:lstStyle/>
                <a:p>
                  <a:endParaRPr lang="en-BR"/>
                </a:p>
              </p:txBody>
            </p:sp>
          </p:grpSp>
        </p:grpSp>
      </p:grpSp>
      <p:sp>
        <p:nvSpPr>
          <p:cNvPr id="81" name="Title 1">
            <a:extLst>
              <a:ext uri="{FF2B5EF4-FFF2-40B4-BE49-F238E27FC236}">
                <a16:creationId xmlns:a16="http://schemas.microsoft.com/office/drawing/2014/main" id="{753FBB1F-2DEA-B99E-DF7C-0259FC36A13F}"/>
              </a:ext>
            </a:extLst>
          </p:cNvPr>
          <p:cNvSpPr txBox="1">
            <a:spLocks/>
          </p:cNvSpPr>
          <p:nvPr/>
        </p:nvSpPr>
        <p:spPr>
          <a:xfrm>
            <a:off x="395357" y="764794"/>
            <a:ext cx="5376712" cy="827261"/>
          </a:xfrm>
          <a:prstGeom prst="rect">
            <a:avLst/>
          </a:prstGeom>
          <a:noFill/>
        </p:spPr>
        <p:txBody>
          <a:bodyPr vert="horz" lIns="0" tIns="0" rIns="0" bIns="0" rtlCol="0" anchor="b" anchorCtr="0">
            <a:noAutofit/>
          </a:bodyPr>
          <a:lstStyle>
            <a:lvl1pPr algn="l" defTabSz="914362" rtl="0" eaLnBrk="1" latinLnBrk="0" hangingPunct="1">
              <a:spcBef>
                <a:spcPct val="0"/>
              </a:spcBef>
              <a:buNone/>
              <a:defRPr sz="3200" b="1" i="0" kern="1200">
                <a:solidFill>
                  <a:schemeClr val="accent2"/>
                </a:solidFill>
                <a:latin typeface="Segoe UI" panose="020B0502040204020203" pitchFamily="34" charset="0"/>
                <a:ea typeface="+mj-ea"/>
                <a:cs typeface="Segoe UI" panose="020B0502040204020203" pitchFamily="34" charset="0"/>
              </a:defRPr>
            </a:lvl1pPr>
          </a:lstStyle>
          <a:p>
            <a:r>
              <a:rPr lang="en-IN" sz="3200" b="1" dirty="0">
                <a:effectLst/>
                <a:latin typeface="Times New Roman" panose="02020603050405020304" pitchFamily="18" charset="0"/>
                <a:ea typeface="Arial" panose="020B0604020202020204" pitchFamily="34" charset="0"/>
              </a:rPr>
              <a:t>Problem Statement</a:t>
            </a:r>
            <a:r>
              <a:rPr lang="en-IN" dirty="0">
                <a:effectLst/>
              </a:rPr>
              <a:t> </a:t>
            </a:r>
            <a:endParaRPr lang="en-US" dirty="0"/>
          </a:p>
        </p:txBody>
      </p:sp>
    </p:spTree>
    <p:extLst>
      <p:ext uri="{BB962C8B-B14F-4D97-AF65-F5344CB8AC3E}">
        <p14:creationId xmlns:p14="http://schemas.microsoft.com/office/powerpoint/2010/main" val="3112673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FDFC7-870E-144F-8F50-C8F596314D97}"/>
              </a:ext>
            </a:extLst>
          </p:cNvPr>
          <p:cNvSpPr>
            <a:spLocks noGrp="1"/>
          </p:cNvSpPr>
          <p:nvPr>
            <p:ph type="ctrTitle"/>
          </p:nvPr>
        </p:nvSpPr>
        <p:spPr>
          <a:xfrm>
            <a:off x="3200400" y="1515888"/>
            <a:ext cx="2514600" cy="1055862"/>
          </a:xfrm>
        </p:spPr>
        <p:txBody>
          <a:bodyPr/>
          <a:lstStyle/>
          <a:p>
            <a:r>
              <a:rPr lang="es-UY" dirty="0" err="1"/>
              <a:t>Thank</a:t>
            </a:r>
            <a:r>
              <a:rPr lang="es-UY" dirty="0"/>
              <a:t> </a:t>
            </a:r>
            <a:r>
              <a:rPr lang="es-UY" dirty="0" err="1"/>
              <a:t>You</a:t>
            </a:r>
            <a:endParaRPr lang="en-BR" dirty="0"/>
          </a:p>
        </p:txBody>
      </p:sp>
    </p:spTree>
    <p:extLst>
      <p:ext uri="{BB962C8B-B14F-4D97-AF65-F5344CB8AC3E}">
        <p14:creationId xmlns:p14="http://schemas.microsoft.com/office/powerpoint/2010/main" val="47470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5EFA-B841-D389-407C-2962416C2463}"/>
              </a:ext>
            </a:extLst>
          </p:cNvPr>
          <p:cNvSpPr>
            <a:spLocks noGrp="1"/>
          </p:cNvSpPr>
          <p:nvPr>
            <p:ph type="ctrTitle"/>
          </p:nvPr>
        </p:nvSpPr>
        <p:spPr/>
        <p:txBody>
          <a:bodyPr/>
          <a:lstStyle/>
          <a:p>
            <a:r>
              <a:rPr lang="en-US" dirty="0"/>
              <a:t>PROJECT SCOPE</a:t>
            </a:r>
          </a:p>
        </p:txBody>
      </p:sp>
      <p:sp>
        <p:nvSpPr>
          <p:cNvPr id="3" name="Rounded Rectangle 11">
            <a:extLst>
              <a:ext uri="{FF2B5EF4-FFF2-40B4-BE49-F238E27FC236}">
                <a16:creationId xmlns:a16="http://schemas.microsoft.com/office/drawing/2014/main" id="{407CE114-5A41-C923-C886-64A60C96D8D7}"/>
              </a:ext>
            </a:extLst>
          </p:cNvPr>
          <p:cNvSpPr/>
          <p:nvPr/>
        </p:nvSpPr>
        <p:spPr>
          <a:xfrm>
            <a:off x="724828" y="2571750"/>
            <a:ext cx="7212166"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dirty="0">
              <a:solidFill>
                <a:schemeClr val="tx1">
                  <a:lumMod val="85000"/>
                  <a:lumOff val="15000"/>
                </a:schemeClr>
              </a:solidFill>
            </a:endParaRPr>
          </a:p>
          <a:p>
            <a:pPr marL="285750" indent="-285750">
              <a:buFont typeface="Arial" panose="020B0604020202020204" pitchFamily="34" charset="0"/>
              <a:buChar char="•"/>
            </a:pPr>
            <a:endParaRPr lang="en-US" sz="1400" dirty="0">
              <a:solidFill>
                <a:schemeClr val="tx1">
                  <a:lumMod val="85000"/>
                  <a:lumOff val="15000"/>
                </a:schemeClr>
              </a:solidFill>
            </a:endParaRPr>
          </a:p>
          <a:p>
            <a:pPr marL="285750" indent="-285750">
              <a:buFont typeface="Arial" panose="020B0604020202020204" pitchFamily="34" charset="0"/>
              <a:buChar char="•"/>
            </a:pPr>
            <a:r>
              <a:rPr lang="en-US" sz="1400" dirty="0">
                <a:solidFill>
                  <a:schemeClr val="tx1">
                    <a:lumMod val="85000"/>
                    <a:lumOff val="15000"/>
                  </a:schemeClr>
                </a:solidFill>
              </a:rPr>
              <a:t>To address existing security problem , the implementation of a trusted framework for online banking in public cloud using multi-factor authentication using Blockchain framework.</a:t>
            </a:r>
          </a:p>
          <a:p>
            <a:pPr marL="285750" indent="-285750">
              <a:buFont typeface="Arial" panose="020B0604020202020204" pitchFamily="34" charset="0"/>
              <a:buChar char="•"/>
            </a:pPr>
            <a:endParaRPr lang="en-US" sz="1400" dirty="0">
              <a:solidFill>
                <a:schemeClr val="tx1">
                  <a:lumMod val="85000"/>
                  <a:lumOff val="15000"/>
                </a:schemeClr>
              </a:solidFill>
            </a:endParaRPr>
          </a:p>
          <a:p>
            <a:pPr algn="ctr"/>
            <a:endParaRPr lang="en-BR" sz="1400">
              <a:solidFill>
                <a:schemeClr val="tx1">
                  <a:lumMod val="85000"/>
                  <a:lumOff val="15000"/>
                </a:schemeClr>
              </a:solidFill>
            </a:endParaRPr>
          </a:p>
        </p:txBody>
      </p:sp>
      <p:sp>
        <p:nvSpPr>
          <p:cNvPr id="5" name="Rounded Rectangle 11">
            <a:extLst>
              <a:ext uri="{FF2B5EF4-FFF2-40B4-BE49-F238E27FC236}">
                <a16:creationId xmlns:a16="http://schemas.microsoft.com/office/drawing/2014/main" id="{30D2265C-94E2-CBB6-501E-FA3CE963E7E4}"/>
              </a:ext>
            </a:extLst>
          </p:cNvPr>
          <p:cNvSpPr/>
          <p:nvPr/>
        </p:nvSpPr>
        <p:spPr>
          <a:xfrm>
            <a:off x="740067" y="3333750"/>
            <a:ext cx="7212166"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85000"/>
                    <a:lumOff val="15000"/>
                  </a:schemeClr>
                </a:solidFill>
              </a:rPr>
              <a:t>To design and develop an own custom blockchain to store all transaction record in secure manner.</a:t>
            </a:r>
          </a:p>
        </p:txBody>
      </p:sp>
      <p:sp>
        <p:nvSpPr>
          <p:cNvPr id="6" name="Rounded Rectangle 11">
            <a:extLst>
              <a:ext uri="{FF2B5EF4-FFF2-40B4-BE49-F238E27FC236}">
                <a16:creationId xmlns:a16="http://schemas.microsoft.com/office/drawing/2014/main" id="{CF7BCB59-B765-0F00-9878-ADA4280638CF}"/>
              </a:ext>
            </a:extLst>
          </p:cNvPr>
          <p:cNvSpPr/>
          <p:nvPr/>
        </p:nvSpPr>
        <p:spPr>
          <a:xfrm>
            <a:off x="724828" y="1809750"/>
            <a:ext cx="7212166"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lumMod val="85000"/>
                    <a:lumOff val="15000"/>
                  </a:schemeClr>
                </a:solidFill>
                <a:latin typeface=""/>
              </a:rPr>
              <a:t>In order to over come weaknesses and inconvenience of online banking security, our proposed authentication system is designed to provide greater security and convenience by using user &amp; transaction verification, authentication server &amp; authorization.</a:t>
            </a:r>
          </a:p>
        </p:txBody>
      </p:sp>
      <p:sp>
        <p:nvSpPr>
          <p:cNvPr id="7" name="Rounded Rectangle 11">
            <a:extLst>
              <a:ext uri="{FF2B5EF4-FFF2-40B4-BE49-F238E27FC236}">
                <a16:creationId xmlns:a16="http://schemas.microsoft.com/office/drawing/2014/main" id="{7308B9A6-0B88-92B1-4E02-BA809A6EED7C}"/>
              </a:ext>
            </a:extLst>
          </p:cNvPr>
          <p:cNvSpPr/>
          <p:nvPr/>
        </p:nvSpPr>
        <p:spPr>
          <a:xfrm>
            <a:off x="740067" y="4113276"/>
            <a:ext cx="7260933" cy="617766"/>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85000"/>
                    <a:lumOff val="15000"/>
                  </a:schemeClr>
                </a:solidFill>
              </a:rPr>
              <a:t>Deploy a dynamic smart contract with consensus algorithm to enhance the transaction clarity to end user.</a:t>
            </a:r>
          </a:p>
        </p:txBody>
      </p:sp>
    </p:spTree>
    <p:extLst>
      <p:ext uri="{BB962C8B-B14F-4D97-AF65-F5344CB8AC3E}">
        <p14:creationId xmlns:p14="http://schemas.microsoft.com/office/powerpoint/2010/main" val="214281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B128-060B-5D70-908A-0F992F1CAB33}"/>
              </a:ext>
            </a:extLst>
          </p:cNvPr>
          <p:cNvSpPr>
            <a:spLocks noGrp="1"/>
          </p:cNvSpPr>
          <p:nvPr>
            <p:ph type="ctrTitle"/>
          </p:nvPr>
        </p:nvSpPr>
        <p:spPr/>
        <p:txBody>
          <a:bodyPr/>
          <a:lstStyle/>
          <a:p>
            <a:r>
              <a:rPr lang="en-US" dirty="0"/>
              <a:t>ABSTRACT</a:t>
            </a:r>
          </a:p>
        </p:txBody>
      </p:sp>
      <p:sp>
        <p:nvSpPr>
          <p:cNvPr id="3" name="Subtitle 2">
            <a:extLst>
              <a:ext uri="{FF2B5EF4-FFF2-40B4-BE49-F238E27FC236}">
                <a16:creationId xmlns:a16="http://schemas.microsoft.com/office/drawing/2014/main" id="{682CDB22-479B-349D-AC31-4C7F51B6200F}"/>
              </a:ext>
            </a:extLst>
          </p:cNvPr>
          <p:cNvSpPr>
            <a:spLocks noGrp="1"/>
          </p:cNvSpPr>
          <p:nvPr>
            <p:ph type="subTitle" idx="1"/>
          </p:nvPr>
        </p:nvSpPr>
        <p:spPr/>
        <p:txBody>
          <a:bodyPr/>
          <a:lstStyle/>
          <a:p>
            <a:endParaRPr lang="en-US"/>
          </a:p>
        </p:txBody>
      </p:sp>
      <p:sp>
        <p:nvSpPr>
          <p:cNvPr id="5" name="Rounded Rectangle 11">
            <a:extLst>
              <a:ext uri="{FF2B5EF4-FFF2-40B4-BE49-F238E27FC236}">
                <a16:creationId xmlns:a16="http://schemas.microsoft.com/office/drawing/2014/main" id="{94224B37-3F02-A10A-4357-A2DC269845F6}"/>
              </a:ext>
            </a:extLst>
          </p:cNvPr>
          <p:cNvSpPr/>
          <p:nvPr/>
        </p:nvSpPr>
        <p:spPr>
          <a:xfrm>
            <a:off x="533400" y="1599929"/>
            <a:ext cx="7985760" cy="2964695"/>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Content Placeholder 3">
            <a:extLst>
              <a:ext uri="{FF2B5EF4-FFF2-40B4-BE49-F238E27FC236}">
                <a16:creationId xmlns:a16="http://schemas.microsoft.com/office/drawing/2014/main" id="{4AA40C21-A9E8-12F3-255C-90F44C0AF4AE}"/>
              </a:ext>
            </a:extLst>
          </p:cNvPr>
          <p:cNvSpPr>
            <a:spLocks noGrp="1"/>
          </p:cNvSpPr>
          <p:nvPr>
            <p:ph sz="quarter" idx="12"/>
          </p:nvPr>
        </p:nvSpPr>
        <p:spPr>
          <a:xfrm>
            <a:off x="724829" y="1962150"/>
            <a:ext cx="7212167" cy="2362548"/>
          </a:xfrm>
        </p:spPr>
        <p:txBody>
          <a:bodyPr>
            <a:normAutofit lnSpcReduction="10000"/>
          </a:bodyPr>
          <a:lstStyle/>
          <a:p>
            <a:pPr marL="285750" indent="-285750">
              <a:buFont typeface="Arial" panose="020B0604020202020204" pitchFamily="34" charset="0"/>
              <a:buChar char="•"/>
            </a:pPr>
            <a:r>
              <a:rPr lang="en-US" dirty="0"/>
              <a:t>In the era of digital economy, everyone is forced to convert to a digital transaction and payment modes.</a:t>
            </a:r>
          </a:p>
          <a:p>
            <a:pPr marL="285750" indent="-285750">
              <a:buFont typeface="Arial" panose="020B0604020202020204" pitchFamily="34" charset="0"/>
              <a:buChar char="•"/>
            </a:pPr>
            <a:r>
              <a:rPr lang="en-US" dirty="0"/>
              <a:t>Though it has many merits to list, there is a critical element called security which is significant concern for both the service provider and the end-user.</a:t>
            </a:r>
          </a:p>
          <a:p>
            <a:pPr marL="285750" indent="-285750">
              <a:buFont typeface="Arial" panose="020B0604020202020204" pitchFamily="34" charset="0"/>
              <a:buChar char="•"/>
            </a:pPr>
            <a:r>
              <a:rPr lang="en-US" dirty="0"/>
              <a:t>Hence this project provides a holistic understanding of the application of blockchain technology in banking sector.</a:t>
            </a:r>
          </a:p>
          <a:p>
            <a:pPr marL="285750" indent="-285750">
              <a:buFont typeface="Arial" panose="020B0604020202020204" pitchFamily="34" charset="0"/>
              <a:buChar char="•"/>
            </a:pPr>
            <a:r>
              <a:rPr lang="en-US" dirty="0"/>
              <a:t>In this project we will discuss the meaning , steps, types, and application of blockchain technology in banking sector.</a:t>
            </a:r>
          </a:p>
          <a:p>
            <a:pPr marL="285750" indent="-285750">
              <a:buFont typeface="Arial" panose="020B0604020202020204" pitchFamily="34" charset="0"/>
              <a:buChar char="•"/>
            </a:pPr>
            <a:r>
              <a:rPr lang="en-US" dirty="0"/>
              <a:t>Proposed system proposes blockchain technology and its role in ensuring secured banking transactions.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5211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5CB6-8ACF-B223-FDBB-5F30762F94CE}"/>
              </a:ext>
            </a:extLst>
          </p:cNvPr>
          <p:cNvSpPr>
            <a:spLocks noGrp="1"/>
          </p:cNvSpPr>
          <p:nvPr>
            <p:ph type="ctrTitle"/>
          </p:nvPr>
        </p:nvSpPr>
        <p:spPr>
          <a:xfrm>
            <a:off x="724829" y="514350"/>
            <a:ext cx="7212167" cy="674861"/>
          </a:xfrm>
        </p:spPr>
        <p:txBody>
          <a:bodyPr/>
          <a:lstStyle/>
          <a:p>
            <a:r>
              <a:rPr lang="en-US" dirty="0"/>
              <a:t>Distributed Ledger Technology (DLT)</a:t>
            </a:r>
          </a:p>
        </p:txBody>
      </p:sp>
      <p:sp>
        <p:nvSpPr>
          <p:cNvPr id="3" name="Subtitle 2">
            <a:extLst>
              <a:ext uri="{FF2B5EF4-FFF2-40B4-BE49-F238E27FC236}">
                <a16:creationId xmlns:a16="http://schemas.microsoft.com/office/drawing/2014/main" id="{04A32BE3-D44A-5693-2047-B3D843C4F21C}"/>
              </a:ext>
            </a:extLst>
          </p:cNvPr>
          <p:cNvSpPr>
            <a:spLocks noGrp="1"/>
          </p:cNvSpPr>
          <p:nvPr>
            <p:ph type="subTitle" idx="1"/>
          </p:nvPr>
        </p:nvSpPr>
        <p:spPr/>
        <p:txBody>
          <a:bodyPr/>
          <a:lstStyle/>
          <a:p>
            <a:endParaRPr lang="en-US"/>
          </a:p>
        </p:txBody>
      </p:sp>
      <p:sp>
        <p:nvSpPr>
          <p:cNvPr id="4" name="Content Placeholder 3">
            <a:extLst>
              <a:ext uri="{FF2B5EF4-FFF2-40B4-BE49-F238E27FC236}">
                <a16:creationId xmlns:a16="http://schemas.microsoft.com/office/drawing/2014/main" id="{AD47F780-66BB-D812-39B0-36EF364AE6DF}"/>
              </a:ext>
            </a:extLst>
          </p:cNvPr>
          <p:cNvSpPr>
            <a:spLocks noGrp="1"/>
          </p:cNvSpPr>
          <p:nvPr>
            <p:ph sz="quarter" idx="12"/>
          </p:nvPr>
        </p:nvSpPr>
        <p:spPr>
          <a:xfrm>
            <a:off x="629114" y="1607043"/>
            <a:ext cx="7885772" cy="2604274"/>
          </a:xfrm>
        </p:spPr>
        <p:txBody>
          <a:bodyPr>
            <a:normAutofit/>
          </a:bodyPr>
          <a:lstStyle/>
          <a:p>
            <a:endParaRPr lang="en-US" sz="1600" dirty="0"/>
          </a:p>
        </p:txBody>
      </p:sp>
      <p:sp>
        <p:nvSpPr>
          <p:cNvPr id="5" name="Rounded Rectangle 11">
            <a:extLst>
              <a:ext uri="{FF2B5EF4-FFF2-40B4-BE49-F238E27FC236}">
                <a16:creationId xmlns:a16="http://schemas.microsoft.com/office/drawing/2014/main" id="{3504E187-E659-EDB9-C807-6684DFFBF1A0}"/>
              </a:ext>
            </a:extLst>
          </p:cNvPr>
          <p:cNvSpPr/>
          <p:nvPr/>
        </p:nvSpPr>
        <p:spPr>
          <a:xfrm>
            <a:off x="524256" y="1479933"/>
            <a:ext cx="7885772" cy="2604274"/>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sz="1200" b="0" i="0" dirty="0">
              <a:solidFill>
                <a:schemeClr val="tx1">
                  <a:lumMod val="85000"/>
                  <a:lumOff val="15000"/>
                </a:schemeClr>
              </a:solidFill>
              <a:effectLst/>
              <a:latin typeface="Söhne"/>
            </a:endParaRPr>
          </a:p>
          <a:p>
            <a:pPr algn="l">
              <a:buFont typeface="Arial" panose="020B0604020202020204" pitchFamily="34" charset="0"/>
              <a:buChar char="•"/>
            </a:pPr>
            <a:r>
              <a:rPr lang="en-IN" sz="1400" b="1" i="0" dirty="0">
                <a:solidFill>
                  <a:schemeClr val="tx1">
                    <a:lumMod val="85000"/>
                    <a:lumOff val="15000"/>
                  </a:schemeClr>
                </a:solidFill>
                <a:effectLst/>
                <a:latin typeface="Söhne"/>
              </a:rPr>
              <a:t>Distributed Ledger Technology (DLT)</a:t>
            </a:r>
            <a:r>
              <a:rPr lang="en-IN" sz="1400" b="0" i="0" dirty="0">
                <a:solidFill>
                  <a:schemeClr val="tx1">
                    <a:lumMod val="85000"/>
                    <a:lumOff val="15000"/>
                  </a:schemeClr>
                </a:solidFill>
                <a:effectLst/>
                <a:latin typeface="Söhne"/>
              </a:rPr>
              <a:t> is the infrastructure enabling simultaneous access, validation, and record updating in a networked database.</a:t>
            </a:r>
          </a:p>
          <a:p>
            <a:pPr algn="l">
              <a:buFont typeface="Arial" panose="020B0604020202020204" pitchFamily="34" charset="0"/>
              <a:buChar char="•"/>
            </a:pPr>
            <a:endParaRPr lang="en-IN" sz="1400" b="1" i="0" dirty="0">
              <a:solidFill>
                <a:schemeClr val="tx1">
                  <a:lumMod val="85000"/>
                  <a:lumOff val="15000"/>
                </a:schemeClr>
              </a:solidFill>
              <a:effectLst/>
              <a:latin typeface="Söhne"/>
            </a:endParaRPr>
          </a:p>
          <a:p>
            <a:pPr algn="l">
              <a:buFont typeface="Arial" panose="020B0604020202020204" pitchFamily="34" charset="0"/>
              <a:buChar char="•"/>
            </a:pPr>
            <a:r>
              <a:rPr lang="en-IN" sz="1400" b="1" i="0" dirty="0">
                <a:solidFill>
                  <a:schemeClr val="tx1">
                    <a:lumMod val="85000"/>
                    <a:lumOff val="15000"/>
                  </a:schemeClr>
                </a:solidFill>
                <a:effectLst/>
                <a:latin typeface="Söhne"/>
              </a:rPr>
              <a:t>Transparency:</a:t>
            </a:r>
            <a:r>
              <a:rPr lang="en-IN" sz="1400" b="0" i="0" dirty="0">
                <a:solidFill>
                  <a:schemeClr val="tx1">
                    <a:lumMod val="85000"/>
                    <a:lumOff val="15000"/>
                  </a:schemeClr>
                </a:solidFill>
                <a:effectLst/>
                <a:latin typeface="Söhne"/>
              </a:rPr>
              <a:t> Allows users to view changes in the ledger and identifies the entities responsible.</a:t>
            </a:r>
          </a:p>
          <a:p>
            <a:pPr algn="l">
              <a:buFont typeface="Arial" panose="020B0604020202020204" pitchFamily="34" charset="0"/>
              <a:buChar char="•"/>
            </a:pPr>
            <a:r>
              <a:rPr lang="en-IN" sz="1400" b="1" i="0" dirty="0">
                <a:solidFill>
                  <a:schemeClr val="tx1">
                    <a:lumMod val="85000"/>
                    <a:lumOff val="15000"/>
                  </a:schemeClr>
                </a:solidFill>
                <a:effectLst/>
                <a:latin typeface="Söhne"/>
              </a:rPr>
              <a:t>Data reliability</a:t>
            </a:r>
            <a:r>
              <a:rPr lang="en-IN" sz="1400" b="0" i="0" dirty="0">
                <a:solidFill>
                  <a:schemeClr val="tx1">
                    <a:lumMod val="85000"/>
                    <a:lumOff val="15000"/>
                  </a:schemeClr>
                </a:solidFill>
                <a:effectLst/>
                <a:latin typeface="Söhne"/>
              </a:rPr>
              <a:t>: Ensures the reliability of data stored on the distributed ledger.</a:t>
            </a:r>
          </a:p>
          <a:p>
            <a:pPr algn="l">
              <a:buFont typeface="Arial" panose="020B0604020202020204" pitchFamily="34" charset="0"/>
              <a:buChar char="•"/>
            </a:pPr>
            <a:r>
              <a:rPr lang="en-IN" sz="1400" b="1" i="0" dirty="0">
                <a:solidFill>
                  <a:schemeClr val="tx1">
                    <a:lumMod val="85000"/>
                    <a:lumOff val="15000"/>
                  </a:schemeClr>
                </a:solidFill>
                <a:effectLst/>
                <a:latin typeface="Söhne"/>
              </a:rPr>
              <a:t>Access control</a:t>
            </a:r>
            <a:r>
              <a:rPr lang="en-IN" sz="1400" b="0" i="0" dirty="0">
                <a:solidFill>
                  <a:schemeClr val="tx1">
                    <a:lumMod val="85000"/>
                    <a:lumOff val="15000"/>
                  </a:schemeClr>
                </a:solidFill>
                <a:effectLst/>
                <a:latin typeface="Söhne"/>
              </a:rPr>
              <a:t>: Provides access only to authorized users, enhancing security.</a:t>
            </a:r>
          </a:p>
          <a:p>
            <a:pPr algn="l">
              <a:buFont typeface="Arial" panose="020B0604020202020204" pitchFamily="34" charset="0"/>
              <a:buChar char="•"/>
            </a:pPr>
            <a:r>
              <a:rPr lang="en-IN" sz="1400" b="1" i="0" dirty="0">
                <a:solidFill>
                  <a:schemeClr val="tx1">
                    <a:lumMod val="85000"/>
                    <a:lumOff val="15000"/>
                  </a:schemeClr>
                </a:solidFill>
                <a:effectLst/>
                <a:latin typeface="Söhne"/>
              </a:rPr>
              <a:t>Basis for blockchains</a:t>
            </a:r>
            <a:r>
              <a:rPr lang="en-IN" sz="1400" b="0" i="0" dirty="0">
                <a:solidFill>
                  <a:schemeClr val="tx1">
                    <a:lumMod val="85000"/>
                    <a:lumOff val="15000"/>
                  </a:schemeClr>
                </a:solidFill>
                <a:effectLst/>
                <a:latin typeface="Söhne"/>
              </a:rPr>
              <a:t>: DLT forms the foundation for creating blockchain systems.</a:t>
            </a:r>
          </a:p>
          <a:p>
            <a:endParaRPr lang="en-US" sz="1200" dirty="0">
              <a:solidFill>
                <a:schemeClr val="tx1">
                  <a:lumMod val="85000"/>
                  <a:lumOff val="15000"/>
                </a:schemeClr>
              </a:solidFill>
            </a:endParaRPr>
          </a:p>
        </p:txBody>
      </p:sp>
    </p:spTree>
    <p:extLst>
      <p:ext uri="{BB962C8B-B14F-4D97-AF65-F5344CB8AC3E}">
        <p14:creationId xmlns:p14="http://schemas.microsoft.com/office/powerpoint/2010/main" val="409432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FC94-E8EF-2C93-21CE-B11CAAEED14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C4928B7-8255-2492-DF35-B89121125EE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0FA24A1-2B98-70C3-7EF0-27520BB70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03"/>
            <a:ext cx="9144000" cy="4782247"/>
          </a:xfrm>
          <a:prstGeom prst="rect">
            <a:avLst/>
          </a:prstGeom>
        </p:spPr>
      </p:pic>
    </p:spTree>
    <p:extLst>
      <p:ext uri="{BB962C8B-B14F-4D97-AF65-F5344CB8AC3E}">
        <p14:creationId xmlns:p14="http://schemas.microsoft.com/office/powerpoint/2010/main" val="83854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205D-B895-43E5-A2DE-A7419D6FB533}"/>
              </a:ext>
            </a:extLst>
          </p:cNvPr>
          <p:cNvSpPr>
            <a:spLocks noGrp="1"/>
          </p:cNvSpPr>
          <p:nvPr>
            <p:ph type="ctrTitle"/>
          </p:nvPr>
        </p:nvSpPr>
        <p:spPr/>
        <p:txBody>
          <a:bodyPr/>
          <a:lstStyle/>
          <a:p>
            <a:r>
              <a:rPr lang="en-US" dirty="0"/>
              <a:t>Need </a:t>
            </a:r>
          </a:p>
        </p:txBody>
      </p:sp>
      <p:sp>
        <p:nvSpPr>
          <p:cNvPr id="3" name="Subtitle 2">
            <a:extLst>
              <a:ext uri="{FF2B5EF4-FFF2-40B4-BE49-F238E27FC236}">
                <a16:creationId xmlns:a16="http://schemas.microsoft.com/office/drawing/2014/main" id="{38157FAC-1656-A748-2036-7BC3054A6A1C}"/>
              </a:ext>
            </a:extLst>
          </p:cNvPr>
          <p:cNvSpPr>
            <a:spLocks noGrp="1"/>
          </p:cNvSpPr>
          <p:nvPr>
            <p:ph type="subTitle" idx="1"/>
          </p:nvPr>
        </p:nvSpPr>
        <p:spPr/>
        <p:txBody>
          <a:bodyPr/>
          <a:lstStyle/>
          <a:p>
            <a:endParaRPr lang="en-US"/>
          </a:p>
        </p:txBody>
      </p:sp>
      <p:sp>
        <p:nvSpPr>
          <p:cNvPr id="4" name="Rounded Rectangle 11">
            <a:extLst>
              <a:ext uri="{FF2B5EF4-FFF2-40B4-BE49-F238E27FC236}">
                <a16:creationId xmlns:a16="http://schemas.microsoft.com/office/drawing/2014/main" id="{9A8E1D4F-5288-EDC7-3A2B-3DAB7C852E75}"/>
              </a:ext>
            </a:extLst>
          </p:cNvPr>
          <p:cNvSpPr/>
          <p:nvPr/>
        </p:nvSpPr>
        <p:spPr>
          <a:xfrm>
            <a:off x="914400" y="1581150"/>
            <a:ext cx="7162800" cy="3026659"/>
          </a:xfrm>
          <a:prstGeom prst="roundRect">
            <a:avLst>
              <a:gd name="adj" fmla="val 8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2C8C6839-830D-8D56-E775-611D435CAFA8}"/>
              </a:ext>
            </a:extLst>
          </p:cNvPr>
          <p:cNvSpPr txBox="1"/>
          <p:nvPr/>
        </p:nvSpPr>
        <p:spPr>
          <a:xfrm>
            <a:off x="1219200" y="2085201"/>
            <a:ext cx="5934808" cy="2339102"/>
          </a:xfrm>
          <a:prstGeom prst="rect">
            <a:avLst/>
          </a:prstGeom>
          <a:noFill/>
        </p:spPr>
        <p:txBody>
          <a:bodyPr wrap="square">
            <a:spAutoFit/>
          </a:bodyPr>
          <a:lstStyle/>
          <a:p>
            <a:pPr marL="285750" indent="-285750">
              <a:buFont typeface="Arial" panose="020B0604020202020204" pitchFamily="34" charset="0"/>
              <a:buChar char="•"/>
            </a:pPr>
            <a:r>
              <a:rPr lang="en-US" sz="1600" b="1" dirty="0"/>
              <a:t>Core Role</a:t>
            </a:r>
            <a:r>
              <a:rPr lang="en-US" dirty="0"/>
              <a:t>: </a:t>
            </a:r>
            <a:r>
              <a:rPr lang="en-US" sz="1400" dirty="0"/>
              <a:t>Consensus algorithm is pivotal for achieving agreement, trust, and security in a decentralized blockchain network.</a:t>
            </a:r>
          </a:p>
          <a:p>
            <a:endParaRPr lang="en-US" dirty="0"/>
          </a:p>
          <a:p>
            <a:pPr marL="285750" indent="-285750">
              <a:buFont typeface="Arial" panose="020B0604020202020204" pitchFamily="34" charset="0"/>
              <a:buChar char="•"/>
            </a:pPr>
            <a:r>
              <a:rPr lang="en-US" sz="1600" b="1" dirty="0"/>
              <a:t>Preventing 51% Attack</a:t>
            </a:r>
            <a:r>
              <a:rPr lang="en-US" sz="1400" dirty="0"/>
              <a:t>: Designed to thwart the risk of a 51% attack, ensuring no single validator gains control over the network.</a:t>
            </a:r>
          </a:p>
          <a:p>
            <a:endParaRPr lang="en-US" sz="1600" b="1" dirty="0"/>
          </a:p>
          <a:p>
            <a:pPr marL="285750" indent="-285750">
              <a:buFont typeface="Arial" panose="020B0604020202020204" pitchFamily="34" charset="0"/>
              <a:buChar char="•"/>
            </a:pPr>
            <a:r>
              <a:rPr lang="en-US" sz="1600" b="1" dirty="0"/>
              <a:t>Decentralization Assurance</a:t>
            </a:r>
            <a:r>
              <a:rPr lang="en-US" dirty="0"/>
              <a:t>: </a:t>
            </a:r>
            <a:r>
              <a:rPr lang="en-US" sz="1400" dirty="0"/>
              <a:t>Ensures fair decision-making among network participants, preventing central</a:t>
            </a:r>
            <a:br>
              <a:rPr lang="en-US" dirty="0"/>
            </a:br>
            <a:endParaRPr lang="en-US" dirty="0"/>
          </a:p>
        </p:txBody>
      </p:sp>
    </p:spTree>
    <p:extLst>
      <p:ext uri="{BB962C8B-B14F-4D97-AF65-F5344CB8AC3E}">
        <p14:creationId xmlns:p14="http://schemas.microsoft.com/office/powerpoint/2010/main" val="280959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0B0D-1E12-DE9A-5A63-5415B4AD7013}"/>
              </a:ext>
            </a:extLst>
          </p:cNvPr>
          <p:cNvSpPr>
            <a:spLocks noGrp="1"/>
          </p:cNvSpPr>
          <p:nvPr>
            <p:ph type="ctrTitle"/>
          </p:nvPr>
        </p:nvSpPr>
        <p:spPr/>
        <p:txBody>
          <a:bodyPr/>
          <a:lstStyle/>
          <a:p>
            <a:r>
              <a:rPr lang="en-IN" sz="2800" b="1" kern="0" dirty="0">
                <a:effectLst/>
                <a:latin typeface="Arial" panose="020B0604020202020204" pitchFamily="34" charset="0"/>
                <a:ea typeface="Arial" panose="020B0604020202020204" pitchFamily="34" charset="0"/>
              </a:rPr>
              <a:t>LITERATURE SURVEY</a:t>
            </a:r>
            <a:endParaRPr lang="en-US" sz="4400" dirty="0"/>
          </a:p>
        </p:txBody>
      </p:sp>
      <p:sp>
        <p:nvSpPr>
          <p:cNvPr id="3" name="Subtitle 2">
            <a:extLst>
              <a:ext uri="{FF2B5EF4-FFF2-40B4-BE49-F238E27FC236}">
                <a16:creationId xmlns:a16="http://schemas.microsoft.com/office/drawing/2014/main" id="{1252A523-8A68-2EB5-BDE8-B70572613C2C}"/>
              </a:ext>
            </a:extLst>
          </p:cNvPr>
          <p:cNvSpPr>
            <a:spLocks noGrp="1"/>
          </p:cNvSpPr>
          <p:nvPr>
            <p:ph type="subTitle" idx="1"/>
          </p:nvPr>
        </p:nvSpPr>
        <p:spPr/>
        <p:txBody>
          <a:bodyPr/>
          <a:lstStyle/>
          <a:p>
            <a:endParaRPr lang="en-US"/>
          </a:p>
        </p:txBody>
      </p:sp>
      <p:graphicFrame>
        <p:nvGraphicFramePr>
          <p:cNvPr id="4" name="Table 3">
            <a:extLst>
              <a:ext uri="{FF2B5EF4-FFF2-40B4-BE49-F238E27FC236}">
                <a16:creationId xmlns:a16="http://schemas.microsoft.com/office/drawing/2014/main" id="{C4C4282E-22EA-C496-3FA0-64CC8F3664F0}"/>
              </a:ext>
            </a:extLst>
          </p:cNvPr>
          <p:cNvGraphicFramePr>
            <a:graphicFrameLocks noGrp="1"/>
          </p:cNvGraphicFramePr>
          <p:nvPr/>
        </p:nvGraphicFramePr>
        <p:xfrm>
          <a:off x="679704" y="1581150"/>
          <a:ext cx="7784592" cy="3521828"/>
        </p:xfrm>
        <a:graphic>
          <a:graphicData uri="http://schemas.openxmlformats.org/drawingml/2006/table">
            <a:tbl>
              <a:tblPr firstRow="1" firstCol="1" bandRow="1">
                <a:tableStyleId>{5C22544A-7EE6-4342-B048-85BDC9FD1C3A}</a:tableStyleId>
              </a:tblPr>
              <a:tblGrid>
                <a:gridCol w="2455804">
                  <a:extLst>
                    <a:ext uri="{9D8B030D-6E8A-4147-A177-3AD203B41FA5}">
                      <a16:colId xmlns:a16="http://schemas.microsoft.com/office/drawing/2014/main" val="2231185104"/>
                    </a:ext>
                  </a:extLst>
                </a:gridCol>
                <a:gridCol w="1361119">
                  <a:extLst>
                    <a:ext uri="{9D8B030D-6E8A-4147-A177-3AD203B41FA5}">
                      <a16:colId xmlns:a16="http://schemas.microsoft.com/office/drawing/2014/main" val="3482006532"/>
                    </a:ext>
                  </a:extLst>
                </a:gridCol>
                <a:gridCol w="874691">
                  <a:extLst>
                    <a:ext uri="{9D8B030D-6E8A-4147-A177-3AD203B41FA5}">
                      <a16:colId xmlns:a16="http://schemas.microsoft.com/office/drawing/2014/main" val="2133414410"/>
                    </a:ext>
                  </a:extLst>
                </a:gridCol>
                <a:gridCol w="3092978">
                  <a:extLst>
                    <a:ext uri="{9D8B030D-6E8A-4147-A177-3AD203B41FA5}">
                      <a16:colId xmlns:a16="http://schemas.microsoft.com/office/drawing/2014/main" val="4229378095"/>
                    </a:ext>
                  </a:extLst>
                </a:gridCol>
              </a:tblGrid>
              <a:tr h="316042">
                <a:tc>
                  <a:txBody>
                    <a:bodyPr/>
                    <a:lstStyle/>
                    <a:p>
                      <a:pPr algn="just">
                        <a:lnSpc>
                          <a:spcPct val="150000"/>
                        </a:lnSpc>
                        <a:spcBef>
                          <a:spcPts val="1200"/>
                        </a:spcBef>
                        <a:spcAft>
                          <a:spcPts val="1200"/>
                        </a:spcAft>
                      </a:pPr>
                      <a:r>
                        <a:rPr lang="en-IN" sz="1400" dirty="0">
                          <a:effectLst/>
                        </a:rPr>
                        <a:t>SURVEY</a:t>
                      </a:r>
                      <a:endParaRPr lang="en-IN" sz="30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400" dirty="0">
                          <a:effectLst/>
                        </a:rPr>
                        <a:t>AUTHOR</a:t>
                      </a:r>
                      <a:endParaRPr lang="en-IN" sz="120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400" dirty="0">
                          <a:effectLst/>
                        </a:rPr>
                        <a:t>YEAR</a:t>
                      </a:r>
                      <a:endParaRPr lang="en-IN" sz="30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200" dirty="0">
                          <a:effectLst/>
                        </a:rPr>
                        <a:t>EXPLANATION</a:t>
                      </a:r>
                      <a:endParaRPr lang="en-IN" sz="300" dirty="0">
                        <a:effectLst/>
                        <a:latin typeface="Arial" panose="020B0604020202020204" pitchFamily="34" charset="0"/>
                        <a:ea typeface="Arial" panose="020B0604020202020204" pitchFamily="34" charset="0"/>
                      </a:endParaRPr>
                    </a:p>
                  </a:txBody>
                  <a:tcPr marL="20291" marR="20291" marT="0" marB="0"/>
                </a:tc>
                <a:extLst>
                  <a:ext uri="{0D108BD9-81ED-4DB2-BD59-A6C34878D82A}">
                    <a16:rowId xmlns:a16="http://schemas.microsoft.com/office/drawing/2014/main" val="1193146610"/>
                  </a:ext>
                </a:extLst>
              </a:tr>
              <a:tr h="1583007">
                <a:tc>
                  <a:txBody>
                    <a:bodyPr/>
                    <a:lstStyle/>
                    <a:p>
                      <a:pPr algn="just">
                        <a:lnSpc>
                          <a:spcPct val="150000"/>
                        </a:lnSpc>
                        <a:spcBef>
                          <a:spcPts val="1200"/>
                        </a:spcBef>
                        <a:spcAft>
                          <a:spcPts val="1200"/>
                        </a:spcAft>
                      </a:pPr>
                      <a:r>
                        <a:rPr lang="en-IN" sz="1200" dirty="0">
                          <a:effectLst/>
                        </a:rPr>
                        <a:t>Blockchain application and outlook in the banking industry</a:t>
                      </a:r>
                      <a:endParaRPr lang="en-IN" sz="110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100" dirty="0">
                          <a:effectLst/>
                        </a:rPr>
                        <a:t>Ye Guo and</a:t>
                      </a:r>
                      <a:r>
                        <a:rPr lang="en-IN" sz="1050" dirty="0">
                          <a:effectLst/>
                        </a:rPr>
                        <a:t> </a:t>
                      </a:r>
                      <a:r>
                        <a:rPr lang="en-IN" sz="1100" dirty="0">
                          <a:effectLst/>
                        </a:rPr>
                        <a:t>Chen Liang</a:t>
                      </a:r>
                      <a:endParaRPr lang="en-IN" sz="105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200" dirty="0">
                          <a:effectLst/>
                        </a:rPr>
                        <a:t> 2016</a:t>
                      </a:r>
                      <a:endParaRPr lang="en-IN" sz="1100" dirty="0">
                        <a:effectLst/>
                        <a:latin typeface="Arial" panose="020B0604020202020204" pitchFamily="34" charset="0"/>
                        <a:ea typeface="Arial" panose="020B0604020202020204" pitchFamily="34" charset="0"/>
                      </a:endParaRPr>
                    </a:p>
                  </a:txBody>
                  <a:tcPr marL="20291" marR="20291" marT="0" marB="0"/>
                </a:tc>
                <a:tc>
                  <a:txBody>
                    <a:bodyPr/>
                    <a:lstStyle/>
                    <a:p>
                      <a:pPr>
                        <a:lnSpc>
                          <a:spcPct val="150000"/>
                        </a:lnSpc>
                      </a:pPr>
                      <a:r>
                        <a:rPr lang="en-IN" sz="1000" dirty="0">
                          <a:effectLst/>
                        </a:rPr>
                        <a:t>In this paper, Ye Guo and Chen Liang had presented their idea by examining the Chinese Banking sector. They said that Blockchains could revolutionize the underlying technology of the payment clearing and credit information systems in banks, thus upgrading and transforming them.</a:t>
                      </a:r>
                      <a:r>
                        <a:rPr lang="en-IN" sz="1050" dirty="0">
                          <a:effectLst/>
                        </a:rPr>
                        <a:t>.</a:t>
                      </a:r>
                      <a:endParaRPr lang="en-IN" sz="1000" dirty="0">
                        <a:effectLst/>
                      </a:endParaRPr>
                    </a:p>
                    <a:p>
                      <a:pPr algn="just">
                        <a:lnSpc>
                          <a:spcPct val="150000"/>
                        </a:lnSpc>
                        <a:spcBef>
                          <a:spcPts val="1200"/>
                        </a:spcBef>
                        <a:spcAft>
                          <a:spcPts val="1200"/>
                        </a:spcAft>
                      </a:pPr>
                      <a:r>
                        <a:rPr lang="en-IN" sz="400" dirty="0">
                          <a:effectLst/>
                        </a:rPr>
                        <a:t> </a:t>
                      </a:r>
                      <a:endParaRPr lang="en-IN" sz="300" dirty="0">
                        <a:effectLst/>
                        <a:latin typeface="Arial" panose="020B0604020202020204" pitchFamily="34" charset="0"/>
                        <a:ea typeface="Arial" panose="020B0604020202020204" pitchFamily="34" charset="0"/>
                      </a:endParaRPr>
                    </a:p>
                  </a:txBody>
                  <a:tcPr marL="20291" marR="20291" marT="0" marB="0"/>
                </a:tc>
                <a:extLst>
                  <a:ext uri="{0D108BD9-81ED-4DB2-BD59-A6C34878D82A}">
                    <a16:rowId xmlns:a16="http://schemas.microsoft.com/office/drawing/2014/main" val="3148280759"/>
                  </a:ext>
                </a:extLst>
              </a:tr>
              <a:tr h="1622779">
                <a:tc>
                  <a:txBody>
                    <a:bodyPr/>
                    <a:lstStyle/>
                    <a:p>
                      <a:pPr algn="just">
                        <a:lnSpc>
                          <a:spcPct val="150000"/>
                        </a:lnSpc>
                        <a:spcBef>
                          <a:spcPts val="1200"/>
                        </a:spcBef>
                        <a:spcAft>
                          <a:spcPts val="1200"/>
                        </a:spcAft>
                      </a:pPr>
                      <a:r>
                        <a:rPr lang="en-IN" sz="1100" dirty="0">
                          <a:effectLst/>
                        </a:rPr>
                        <a:t>Blockchain Technology and the Financial Services Market,</a:t>
                      </a:r>
                      <a:endParaRPr lang="en-IN" sz="105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200" dirty="0">
                          <a:effectLst/>
                        </a:rPr>
                        <a:t>Krause, et al</a:t>
                      </a:r>
                      <a:endParaRPr lang="en-IN" sz="1100" dirty="0">
                        <a:effectLst/>
                        <a:latin typeface="Arial" panose="020B0604020202020204" pitchFamily="34" charset="0"/>
                        <a:ea typeface="Arial" panose="020B0604020202020204" pitchFamily="34" charset="0"/>
                      </a:endParaRPr>
                    </a:p>
                  </a:txBody>
                  <a:tcPr marL="20291" marR="20291" marT="0" marB="0"/>
                </a:tc>
                <a:tc>
                  <a:txBody>
                    <a:bodyPr/>
                    <a:lstStyle/>
                    <a:p>
                      <a:pPr algn="just">
                        <a:lnSpc>
                          <a:spcPct val="150000"/>
                        </a:lnSpc>
                        <a:spcBef>
                          <a:spcPts val="1200"/>
                        </a:spcBef>
                        <a:spcAft>
                          <a:spcPts val="1200"/>
                        </a:spcAft>
                      </a:pPr>
                      <a:r>
                        <a:rPr lang="en-IN" sz="1050" dirty="0">
                          <a:effectLst/>
                        </a:rPr>
                        <a:t>2017</a:t>
                      </a:r>
                      <a:endParaRPr lang="en-IN" sz="1000" dirty="0">
                        <a:effectLst/>
                        <a:latin typeface="Arial" panose="020B0604020202020204" pitchFamily="34" charset="0"/>
                        <a:ea typeface="Arial" panose="020B0604020202020204" pitchFamily="34" charset="0"/>
                      </a:endParaRPr>
                    </a:p>
                  </a:txBody>
                  <a:tcPr marL="20291" marR="20291" marT="0" marB="0"/>
                </a:tc>
                <a:tc>
                  <a:txBody>
                    <a:bodyPr/>
                    <a:lstStyle/>
                    <a:p>
                      <a:pPr>
                        <a:lnSpc>
                          <a:spcPct val="150000"/>
                        </a:lnSpc>
                        <a:spcBef>
                          <a:spcPts val="1200"/>
                        </a:spcBef>
                        <a:spcAft>
                          <a:spcPts val="1200"/>
                        </a:spcAft>
                      </a:pPr>
                      <a:r>
                        <a:rPr lang="en-IN" sz="900" dirty="0">
                          <a:effectLst/>
                        </a:rPr>
                        <a:t>The technology could remove trusted third parties, decrease costs and ultimately increase profits for various players within the industry. Although public blockchains provide high data security and transparency, they are relatively slow if a high number of transactions need to be processed. In the field of payment transactions, it could reshape the current correspondent banking processes and lead to cost savings.</a:t>
                      </a:r>
                      <a:endParaRPr lang="en-IN" sz="800" dirty="0">
                        <a:effectLst/>
                        <a:latin typeface="Arial" panose="020B0604020202020204" pitchFamily="34" charset="0"/>
                        <a:ea typeface="Arial" panose="020B0604020202020204" pitchFamily="34" charset="0"/>
                      </a:endParaRPr>
                    </a:p>
                  </a:txBody>
                  <a:tcPr marL="20291" marR="20291" marT="0" marB="0"/>
                </a:tc>
                <a:extLst>
                  <a:ext uri="{0D108BD9-81ED-4DB2-BD59-A6C34878D82A}">
                    <a16:rowId xmlns:a16="http://schemas.microsoft.com/office/drawing/2014/main" val="959903295"/>
                  </a:ext>
                </a:extLst>
              </a:tr>
            </a:tbl>
          </a:graphicData>
        </a:graphic>
      </p:graphicFrame>
    </p:spTree>
    <p:extLst>
      <p:ext uri="{BB962C8B-B14F-4D97-AF65-F5344CB8AC3E}">
        <p14:creationId xmlns:p14="http://schemas.microsoft.com/office/powerpoint/2010/main" val="2860508285"/>
      </p:ext>
    </p:extLst>
  </p:cSld>
  <p:clrMapOvr>
    <a:masterClrMapping/>
  </p:clrMapOvr>
</p:sld>
</file>

<file path=ppt/theme/theme1.xml><?xml version="1.0" encoding="utf-8"?>
<a:theme xmlns:a="http://schemas.openxmlformats.org/drawingml/2006/main" name="1_Office Theme">
  <a:themeElements>
    <a:clrScheme name="Purple-Blockchain">
      <a:dk1>
        <a:srgbClr val="000000"/>
      </a:dk1>
      <a:lt1>
        <a:srgbClr val="FFFFFF"/>
      </a:lt1>
      <a:dk2>
        <a:srgbClr val="131115"/>
      </a:dk2>
      <a:lt2>
        <a:srgbClr val="EAE9F4"/>
      </a:lt2>
      <a:accent1>
        <a:srgbClr val="8823ED"/>
      </a:accent1>
      <a:accent2>
        <a:srgbClr val="8853ED"/>
      </a:accent2>
      <a:accent3>
        <a:srgbClr val="CAC6D7"/>
      </a:accent3>
      <a:accent4>
        <a:srgbClr val="9ECAED"/>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Blue">
      <a:dk1>
        <a:srgbClr val="000000"/>
      </a:dk1>
      <a:lt1>
        <a:srgbClr val="FFFFFF"/>
      </a:lt1>
      <a:dk2>
        <a:srgbClr val="44546A"/>
      </a:dk2>
      <a:lt2>
        <a:srgbClr val="F5F3F9"/>
      </a:lt2>
      <a:accent1>
        <a:srgbClr val="009DFF"/>
      </a:accent1>
      <a:accent2>
        <a:srgbClr val="0052A9"/>
      </a:accent2>
      <a:accent3>
        <a:srgbClr val="E3EBF4"/>
      </a:accent3>
      <a:accent4>
        <a:srgbClr val="C9D9E7"/>
      </a:accent4>
      <a:accent5>
        <a:srgbClr val="00233C"/>
      </a:accent5>
      <a:accent6>
        <a:srgbClr val="61BCB3"/>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1075</Words>
  <Application>Microsoft Macintosh PowerPoint</Application>
  <PresentationFormat>On-screen Show (16:9)</PresentationFormat>
  <Paragraphs>121</Paragraphs>
  <Slides>30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Aharoni</vt:lpstr>
      <vt:lpstr>Arial</vt:lpstr>
      <vt:lpstr>Calibri</vt:lpstr>
      <vt:lpstr>Segoe UI</vt:lpstr>
      <vt:lpstr>Segoe UI Black</vt:lpstr>
      <vt:lpstr>Söhne</vt:lpstr>
      <vt:lpstr>Tahoma</vt:lpstr>
      <vt:lpstr>Times New Roman</vt:lpstr>
      <vt:lpstr>Trebuchet MS</vt:lpstr>
      <vt:lpstr>1_Office Theme</vt:lpstr>
      <vt:lpstr>2_Office Theme</vt:lpstr>
      <vt:lpstr> </vt:lpstr>
      <vt:lpstr>Secure Banking Transactions</vt:lpstr>
      <vt:lpstr>To overcome the drawbacks of conventional financial systems, like lack of transparency, higher security risks because of centralized servers, delays in fund settlements due to complex internal processes, also the issue of higher transaction costs due to a global customer base. </vt:lpstr>
      <vt:lpstr>PROJECT SCOPE</vt:lpstr>
      <vt:lpstr>ABSTRACT</vt:lpstr>
      <vt:lpstr>Distributed Ledger Technology (DLT)</vt:lpstr>
      <vt:lpstr>PowerPoint Presentation</vt:lpstr>
      <vt:lpstr>Need </vt:lpstr>
      <vt:lpstr>LITERATURE SURVEY</vt:lpstr>
      <vt:lpstr>PowerPoint Presentation</vt:lpstr>
      <vt:lpstr>Architectural Design :</vt:lpstr>
      <vt:lpstr>PowerPoint Presentation</vt:lpstr>
      <vt:lpstr>Consensus Algorithm</vt:lpstr>
      <vt:lpstr>Consensus Algorithms:</vt:lpstr>
      <vt:lpstr>Proof of Stake (Pos)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2013-12-06T17:56:44Z</dcterms:created>
  <dcterms:modified xsi:type="dcterms:W3CDTF">2024-05-27T15:30:11Z</dcterms:modified>
</cp:coreProperties>
</file>